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3"/>
  </p:sldMasterIdLst>
  <p:notesMasterIdLst>
    <p:notesMasterId r:id="rId5"/>
  </p:notesMasterIdLst>
  <p:sldIdLst>
    <p:sldId id="283" r:id="rId4"/>
    <p:sldId id="284" r:id="rId6"/>
    <p:sldId id="285" r:id="rId7"/>
    <p:sldId id="259" r:id="rId8"/>
    <p:sldId id="286" r:id="rId9"/>
    <p:sldId id="264" r:id="rId10"/>
    <p:sldId id="347" r:id="rId11"/>
    <p:sldId id="298" r:id="rId12"/>
    <p:sldId id="299" r:id="rId13"/>
    <p:sldId id="301" r:id="rId14"/>
    <p:sldId id="300" r:id="rId15"/>
    <p:sldId id="302" r:id="rId16"/>
    <p:sldId id="303" r:id="rId17"/>
    <p:sldId id="319" r:id="rId18"/>
    <p:sldId id="323" r:id="rId19"/>
    <p:sldId id="324" r:id="rId20"/>
    <p:sldId id="326" r:id="rId21"/>
    <p:sldId id="325" r:id="rId22"/>
    <p:sldId id="327" r:id="rId23"/>
    <p:sldId id="328" r:id="rId24"/>
    <p:sldId id="379" r:id="rId25"/>
    <p:sldId id="380" r:id="rId26"/>
    <p:sldId id="330" r:id="rId27"/>
    <p:sldId id="329" r:id="rId28"/>
    <p:sldId id="381" r:id="rId29"/>
    <p:sldId id="384" r:id="rId30"/>
    <p:sldId id="385" r:id="rId31"/>
    <p:sldId id="382" r:id="rId32"/>
    <p:sldId id="287" r:id="rId33"/>
    <p:sldId id="267" r:id="rId34"/>
    <p:sldId id="305" r:id="rId35"/>
    <p:sldId id="306" r:id="rId36"/>
    <p:sldId id="307" r:id="rId37"/>
    <p:sldId id="308" r:id="rId38"/>
    <p:sldId id="309" r:id="rId39"/>
    <p:sldId id="288" r:id="rId40"/>
    <p:sldId id="311" r:id="rId41"/>
    <p:sldId id="317" r:id="rId42"/>
    <p:sldId id="332" r:id="rId43"/>
    <p:sldId id="333" r:id="rId44"/>
    <p:sldId id="312"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3602"/>
  </p:normalViewPr>
  <p:slideViewPr>
    <p:cSldViewPr snapToGrid="0" snapToObjects="1">
      <p:cViewPr varScale="1">
        <p:scale>
          <a:sx n="76" d="100"/>
          <a:sy n="76" d="100"/>
        </p:scale>
        <p:origin x="-342" y="-90"/>
      </p:cViewPr>
      <p:guideLst>
        <p:guide orient="horz" pos="2159"/>
        <p:guide pos="3840"/>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FE73B03-4D71-4565-8C52-4902BE6377A4}" type="doc">
      <dgm:prSet loTypeId="hierarchy" loCatId="hierarchy" qsTypeId="urn:microsoft.com/office/officeart/2005/8/quickstyle/simple1" qsCatId="simple" csTypeId="urn:microsoft.com/office/officeart/2005/8/colors/accent1_2" csCatId="accent1" phldr="0"/>
      <dgm:spPr/>
      <dgm:t>
        <a:bodyPr/>
        <a:p>
          <a:endParaRPr lang="zh-CN" altLang="en-US"/>
        </a:p>
      </dgm:t>
    </dgm:pt>
    <dgm:pt modelId="{0605F139-5EF0-48E7-A091-192233D2011D}">
      <dgm:prSet phldrT="[文本]" phldr="0" custT="0"/>
      <dgm:spPr/>
      <dgm:t>
        <a:bodyPr vert="horz" wrap="square"/>
        <a:p>
          <a:pPr>
            <a:lnSpc>
              <a:spcPct val="100000"/>
            </a:lnSpc>
            <a:spcBef>
              <a:spcPct val="0"/>
            </a:spcBef>
            <a:spcAft>
              <a:spcPct val="35000"/>
            </a:spcAft>
          </a:pPr>
          <a:r>
            <a:rPr lang="zh-CN" altLang="en-US">
              <a:solidFill>
                <a:schemeClr val="tx1"/>
              </a:solidFill>
              <a:latin typeface="宋体" panose="02010600030101010101" pitchFamily="2" charset="-122"/>
              <a:ea typeface="宋体" panose="02010600030101010101" pitchFamily="2" charset="-122"/>
            </a:rPr>
            <a:t>硬件</a:t>
          </a:r>
          <a:r>
            <a:rPr lang="zh-CN" altLang="en-US">
              <a:solidFill>
                <a:schemeClr val="tx1"/>
              </a:solidFill>
              <a:latin typeface="宋体" panose="02010600030101010101" pitchFamily="2" charset="-122"/>
              <a:ea typeface="宋体" panose="02010600030101010101" pitchFamily="2" charset="-122"/>
            </a:rPr>
            <a:t>电路</a:t>
          </a:r>
          <a:r>
            <a:rPr lang="zh-CN" altLang="en-US">
              <a:solidFill>
                <a:schemeClr val="tx1"/>
              </a:solidFill>
              <a:latin typeface="宋体" panose="02010600030101010101" pitchFamily="2" charset="-122"/>
              <a:ea typeface="宋体" panose="02010600030101010101" pitchFamily="2" charset="-122"/>
            </a:rPr>
            <a:t>原理图</a:t>
          </a:r>
          <a:r>
            <a:rPr lang="zh-CN" altLang="en-US">
              <a:solidFill>
                <a:schemeClr val="tx1"/>
              </a:solidFill>
              <a:latin typeface="宋体" panose="02010600030101010101" pitchFamily="2" charset="-122"/>
              <a:ea typeface="宋体" panose="02010600030101010101" pitchFamily="2" charset="-122"/>
            </a:rPr>
            <a:t/>
          </a:r>
          <a:endParaRPr lang="zh-CN" altLang="en-US">
            <a:solidFill>
              <a:schemeClr val="tx1"/>
            </a:solidFill>
            <a:latin typeface="宋体" panose="02010600030101010101" pitchFamily="2" charset="-122"/>
            <a:ea typeface="宋体" panose="02010600030101010101" pitchFamily="2" charset="-122"/>
          </a:endParaRPr>
        </a:p>
      </dgm:t>
    </dgm:pt>
    <dgm:pt modelId="{2AFB1B2A-8749-4E5E-9CB9-0B60F81C46F8}" cxnId="{FE2DA7B9-9705-4201-B1E6-B5867D45BF17}" type="parTrans">
      <dgm:prSet/>
      <dgm:spPr/>
      <dgm:t>
        <a:bodyPr/>
        <a:p>
          <a:endParaRPr lang="zh-CN" altLang="en-US"/>
        </a:p>
      </dgm:t>
    </dgm:pt>
    <dgm:pt modelId="{E0FFEB56-236E-4FE9-83BF-31494E265D5A}" cxnId="{FE2DA7B9-9705-4201-B1E6-B5867D45BF17}" type="sibTrans">
      <dgm:prSet/>
      <dgm:spPr/>
      <dgm:t>
        <a:bodyPr/>
        <a:p>
          <a:endParaRPr lang="zh-CN" altLang="en-US"/>
        </a:p>
      </dgm:t>
    </dgm:pt>
    <dgm:pt modelId="{4530EE7D-F557-4815-9ED2-EABC47F46978}">
      <dgm:prSet phldrT="[文本]" phldr="0" custT="0"/>
      <dgm:spPr/>
      <dgm:t>
        <a:bodyPr vert="horz" wrap="square"/>
        <a:p>
          <a:pPr>
            <a:lnSpc>
              <a:spcPct val="100000"/>
            </a:lnSpc>
            <a:spcBef>
              <a:spcPct val="0"/>
            </a:spcBef>
            <a:spcAft>
              <a:spcPct val="35000"/>
            </a:spcAft>
          </a:pPr>
          <a:r>
            <a:rPr lang="zh-CN" altLang="en-US">
              <a:solidFill>
                <a:schemeClr val="tx1"/>
              </a:solidFill>
              <a:latin typeface="宋体" panose="02010600030101010101" pitchFamily="2" charset="-122"/>
              <a:ea typeface="宋体" panose="02010600030101010101" pitchFamily="2" charset="-122"/>
            </a:rPr>
            <a:t>传感器</a:t>
          </a:r>
          <a:r>
            <a:rPr lang="zh-CN" altLang="en-US">
              <a:solidFill>
                <a:schemeClr val="tx1"/>
              </a:solidFill>
              <a:latin typeface="宋体" panose="02010600030101010101" pitchFamily="2" charset="-122"/>
              <a:ea typeface="宋体" panose="02010600030101010101" pitchFamily="2" charset="-122"/>
            </a:rPr>
            <a:t>和</a:t>
          </a:r>
          <a:r>
            <a:rPr lang="zh-CN" altLang="en-US">
              <a:solidFill>
                <a:schemeClr val="tx1"/>
              </a:solidFill>
              <a:latin typeface="宋体" panose="02010600030101010101" pitchFamily="2" charset="-122"/>
              <a:ea typeface="宋体" panose="02010600030101010101" pitchFamily="2" charset="-122"/>
            </a:rPr>
            <a:t>显示</a:t>
          </a:r>
          <a:r>
            <a:rPr lang="zh-CN" altLang="en-US">
              <a:solidFill>
                <a:schemeClr val="tx1"/>
              </a:solidFill>
              <a:latin typeface="宋体" panose="02010600030101010101" pitchFamily="2" charset="-122"/>
              <a:ea typeface="宋体" panose="02010600030101010101" pitchFamily="2" charset="-122"/>
            </a:rPr>
            <a:t>模块</a:t>
          </a:r>
          <a:r>
            <a:rPr lang="zh-CN" altLang="en-US">
              <a:solidFill>
                <a:schemeClr val="tx1"/>
              </a:solidFill>
              <a:latin typeface="宋体" panose="02010600030101010101" pitchFamily="2" charset="-122"/>
              <a:ea typeface="宋体" panose="02010600030101010101" pitchFamily="2" charset="-122"/>
            </a:rPr>
            <a:t>原理图</a:t>
          </a:r>
          <a:r>
            <a:rPr lang="zh-CN" altLang="en-US">
              <a:solidFill>
                <a:schemeClr val="tx1"/>
              </a:solidFill>
              <a:latin typeface="宋体" panose="02010600030101010101" pitchFamily="2" charset="-122"/>
              <a:ea typeface="宋体" panose="02010600030101010101" pitchFamily="2" charset="-122"/>
            </a:rPr>
            <a:t/>
          </a:r>
          <a:endParaRPr lang="zh-CN" altLang="en-US">
            <a:solidFill>
              <a:schemeClr val="tx1"/>
            </a:solidFill>
            <a:latin typeface="宋体" panose="02010600030101010101" pitchFamily="2" charset="-122"/>
            <a:ea typeface="宋体" panose="02010600030101010101" pitchFamily="2" charset="-122"/>
          </a:endParaRPr>
        </a:p>
      </dgm:t>
    </dgm:pt>
    <dgm:pt modelId="{AC2BFF99-DAE2-494A-88AB-85D75BC6D2EE}" cxnId="{53757AB2-4D0D-42B2-A5FF-3DA2316FF4E1}" type="parTrans">
      <dgm:prSet/>
      <dgm:spPr/>
      <dgm:t>
        <a:bodyPr/>
        <a:p>
          <a:endParaRPr lang="zh-CN" altLang="en-US"/>
        </a:p>
      </dgm:t>
    </dgm:pt>
    <dgm:pt modelId="{B98A0394-6758-42EB-8D0E-4491BED52B6C}" cxnId="{53757AB2-4D0D-42B2-A5FF-3DA2316FF4E1}" type="sibTrans">
      <dgm:prSet/>
      <dgm:spPr/>
      <dgm:t>
        <a:bodyPr/>
        <a:p>
          <a:endParaRPr lang="zh-CN" altLang="en-US"/>
        </a:p>
      </dgm:t>
    </dgm:pt>
    <dgm:pt modelId="{2C2A4BF3-AA22-4080-9546-909CF9AC3ECB}">
      <dgm:prSet phldrT="[文本]" phldr="0" custT="1"/>
      <dgm:spPr/>
      <dgm:t>
        <a:bodyPr vert="horz" wrap="square"/>
        <a:p>
          <a:pPr>
            <a:lnSpc>
              <a:spcPct val="100000"/>
            </a:lnSpc>
            <a:spcBef>
              <a:spcPct val="0"/>
            </a:spcBef>
            <a:spcAft>
              <a:spcPct val="35000"/>
            </a:spcAft>
          </a:pPr>
          <a:r>
            <a:rPr lang="zh-CN" altLang="en-US" sz="2400">
              <a:solidFill>
                <a:schemeClr val="tx1"/>
              </a:solidFill>
              <a:latin typeface="宋体" panose="02010600030101010101" pitchFamily="2" charset="-122"/>
              <a:ea typeface="宋体" panose="02010600030101010101" pitchFamily="2" charset="-122"/>
            </a:rPr>
            <a:t>温度</a:t>
          </a:r>
          <a:r>
            <a:rPr lang="zh-CN" altLang="en-US" sz="2400">
              <a:solidFill>
                <a:schemeClr val="tx1"/>
              </a:solidFill>
              <a:latin typeface="宋体" panose="02010600030101010101" pitchFamily="2" charset="-122"/>
              <a:ea typeface="宋体" panose="02010600030101010101" pitchFamily="2" charset="-122"/>
            </a:rPr>
            <a:t>传感器</a:t>
          </a:r>
          <a:endParaRPr lang="zh-CN" altLang="en-US" sz="2400">
            <a:solidFill>
              <a:schemeClr val="tx1"/>
            </a:solidFill>
            <a:latin typeface="宋体" panose="02010600030101010101" pitchFamily="2" charset="-122"/>
            <a:ea typeface="宋体" panose="02010600030101010101" pitchFamily="2" charset="-122"/>
          </a:endParaRPr>
        </a:p>
        <a:p>
          <a:pPr>
            <a:lnSpc>
              <a:spcPct val="100000"/>
            </a:lnSpc>
            <a:spcBef>
              <a:spcPct val="0"/>
            </a:spcBef>
            <a:spcAft>
              <a:spcPct val="35000"/>
            </a:spcAft>
          </a:pPr>
          <a:r>
            <a:rPr lang="zh-CN" altLang="en-US" sz="2400">
              <a:solidFill>
                <a:schemeClr val="tx1"/>
              </a:solidFill>
              <a:latin typeface="宋体" panose="02010600030101010101" pitchFamily="2" charset="-122"/>
              <a:ea typeface="宋体" panose="02010600030101010101" pitchFamily="2" charset="-122"/>
            </a:rPr>
            <a:t>原理图</a:t>
          </a:r>
          <a:r>
            <a:rPr lang="zh-CN" altLang="en-US" sz="2400">
              <a:solidFill>
                <a:schemeClr val="tx1"/>
              </a:solidFill>
              <a:latin typeface="宋体" panose="02010600030101010101" pitchFamily="2" charset="-122"/>
              <a:ea typeface="宋体" panose="02010600030101010101" pitchFamily="2" charset="-122"/>
            </a:rPr>
            <a:t/>
          </a:r>
          <a:endParaRPr lang="zh-CN" altLang="en-US" sz="2400">
            <a:solidFill>
              <a:schemeClr val="tx1"/>
            </a:solidFill>
            <a:latin typeface="宋体" panose="02010600030101010101" pitchFamily="2" charset="-122"/>
            <a:ea typeface="宋体" panose="02010600030101010101" pitchFamily="2" charset="-122"/>
          </a:endParaRPr>
        </a:p>
      </dgm:t>
    </dgm:pt>
    <dgm:pt modelId="{4A6A0524-D9B7-4A37-8E78-5FE688BDCCE6}" cxnId="{628DE9EF-FC47-4C63-A10F-B00AFC7F6889}" type="parTrans">
      <dgm:prSet/>
      <dgm:spPr/>
      <dgm:t>
        <a:bodyPr/>
        <a:p>
          <a:endParaRPr lang="zh-CN" altLang="en-US"/>
        </a:p>
      </dgm:t>
    </dgm:pt>
    <dgm:pt modelId="{39CECE7E-7D7C-4022-9437-1E0813814145}" cxnId="{628DE9EF-FC47-4C63-A10F-B00AFC7F6889}" type="sibTrans">
      <dgm:prSet/>
      <dgm:spPr/>
      <dgm:t>
        <a:bodyPr/>
        <a:p>
          <a:endParaRPr lang="zh-CN" altLang="en-US"/>
        </a:p>
      </dgm:t>
    </dgm:pt>
    <dgm:pt modelId="{C78C4F92-AD69-46C8-910C-41059E8ED0A9}">
      <dgm:prSet phldrT="[文本]" phldr="0" custT="0"/>
      <dgm:spPr/>
      <dgm:t>
        <a:bodyPr vert="horz" wrap="square"/>
        <a:p>
          <a:pPr>
            <a:lnSpc>
              <a:spcPct val="100000"/>
            </a:lnSpc>
            <a:spcBef>
              <a:spcPct val="0"/>
            </a:spcBef>
            <a:spcAft>
              <a:spcPct val="35000"/>
            </a:spcAft>
          </a:pPr>
          <a:r>
            <a:rPr lang="en-US" altLang="zh-CN">
              <a:solidFill>
                <a:schemeClr val="tx1"/>
              </a:solidFill>
              <a:latin typeface="宋体" panose="02010600030101010101" pitchFamily="2" charset="-122"/>
              <a:ea typeface="宋体" panose="02010600030101010101" pitchFamily="2" charset="-122"/>
              <a:sym typeface="+mn-ea"/>
            </a:rPr>
            <a:t>pH</a:t>
          </a:r>
          <a:r>
            <a:rPr lang="zh-CN" altLang="en-US">
              <a:solidFill>
                <a:schemeClr val="tx1"/>
              </a:solidFill>
              <a:latin typeface="宋体" panose="02010600030101010101" pitchFamily="2" charset="-122"/>
              <a:ea typeface="宋体" panose="02010600030101010101" pitchFamily="2" charset="-122"/>
              <a:sym typeface="+mn-ea"/>
            </a:rPr>
            <a:t>值</a:t>
          </a:r>
          <a:r>
            <a:rPr lang="zh-CN" altLang="en-US">
              <a:solidFill>
                <a:schemeClr val="tx1"/>
              </a:solidFill>
              <a:latin typeface="宋体" panose="02010600030101010101" pitchFamily="2" charset="-122"/>
              <a:ea typeface="宋体" panose="02010600030101010101" pitchFamily="2" charset="-122"/>
              <a:sym typeface="+mn-ea"/>
            </a:rPr>
            <a:t>传感器</a:t>
          </a:r>
          <a:r>
            <a:rPr lang="zh-CN" altLang="en-US">
              <a:solidFill>
                <a:schemeClr val="tx1"/>
              </a:solidFill>
              <a:latin typeface="宋体" panose="02010600030101010101" pitchFamily="2" charset="-122"/>
              <a:ea typeface="宋体" panose="02010600030101010101" pitchFamily="2" charset="-122"/>
            </a:rPr>
            <a:t/>
          </a:r>
          <a:endParaRPr lang="zh-CN" altLang="en-US">
            <a:solidFill>
              <a:schemeClr val="tx1"/>
            </a:solidFill>
            <a:latin typeface="宋体" panose="02010600030101010101" pitchFamily="2" charset="-122"/>
            <a:ea typeface="宋体" panose="02010600030101010101" pitchFamily="2" charset="-122"/>
          </a:endParaRPr>
        </a:p>
        <a:p>
          <a:pPr>
            <a:lnSpc>
              <a:spcPct val="100000"/>
            </a:lnSpc>
            <a:spcBef>
              <a:spcPct val="0"/>
            </a:spcBef>
            <a:spcAft>
              <a:spcPct val="35000"/>
            </a:spcAft>
          </a:pPr>
          <a:r>
            <a:rPr lang="zh-CN" altLang="en-US">
              <a:solidFill>
                <a:schemeClr val="tx1"/>
              </a:solidFill>
              <a:latin typeface="宋体" panose="02010600030101010101" pitchFamily="2" charset="-122"/>
              <a:ea typeface="宋体" panose="02010600030101010101" pitchFamily="2" charset="-122"/>
              <a:sym typeface="+mn-ea"/>
            </a:rPr>
            <a:t>原理图</a:t>
          </a:r>
          <a:r>
            <a:rPr lang="zh-CN" altLang="en-US"/>
            <a:t/>
          </a:r>
          <a:endParaRPr lang="zh-CN" altLang="en-US"/>
        </a:p>
      </dgm:t>
    </dgm:pt>
    <dgm:pt modelId="{581124B7-0397-40F7-9B1D-41220103BA68}" cxnId="{234C454C-ECD5-4ECB-BA02-B0C2469FD12D}" type="parTrans">
      <dgm:prSet/>
      <dgm:spPr/>
      <dgm:t>
        <a:bodyPr/>
        <a:p>
          <a:endParaRPr lang="zh-CN" altLang="en-US"/>
        </a:p>
      </dgm:t>
    </dgm:pt>
    <dgm:pt modelId="{A23C44A9-E7A6-467B-BF93-DD0656347715}" cxnId="{234C454C-ECD5-4ECB-BA02-B0C2469FD12D}" type="sibTrans">
      <dgm:prSet/>
      <dgm:spPr/>
      <dgm:t>
        <a:bodyPr/>
        <a:p>
          <a:endParaRPr lang="zh-CN" altLang="en-US"/>
        </a:p>
      </dgm:t>
    </dgm:pt>
    <dgm:pt modelId="{EDA6D70B-BA37-4AEA-8277-227C96AC5F71}">
      <dgm:prSet phldr="0" custT="0"/>
      <dgm:spPr/>
      <dgm:t>
        <a:bodyPr vert="horz" wrap="square"/>
        <a:p>
          <a:pPr>
            <a:lnSpc>
              <a:spcPct val="100000"/>
            </a:lnSpc>
            <a:spcBef>
              <a:spcPct val="0"/>
            </a:spcBef>
            <a:spcAft>
              <a:spcPct val="35000"/>
            </a:spcAft>
          </a:pPr>
          <a:r>
            <a:rPr lang="zh-CN">
              <a:solidFill>
                <a:schemeClr val="tx1"/>
              </a:solidFill>
              <a:latin typeface="宋体" panose="02010600030101010101" pitchFamily="2" charset="-122"/>
              <a:ea typeface="宋体" panose="02010600030101010101" pitchFamily="2" charset="-122"/>
              <a:sym typeface="+mn-ea"/>
            </a:rPr>
            <a:t>电导率</a:t>
          </a:r>
          <a:r>
            <a:rPr lang="zh-CN">
              <a:solidFill>
                <a:schemeClr val="tx1"/>
              </a:solidFill>
              <a:latin typeface="宋体" panose="02010600030101010101" pitchFamily="2" charset="-122"/>
              <a:ea typeface="宋体" panose="02010600030101010101" pitchFamily="2" charset="-122"/>
              <a:sym typeface="+mn-ea"/>
            </a:rPr>
            <a:t>传</a:t>
          </a:r>
          <a:r>
            <a:rPr lang="zh-CN" altLang="en-US">
              <a:solidFill>
                <a:schemeClr val="tx1"/>
              </a:solidFill>
              <a:latin typeface="宋体" panose="02010600030101010101" pitchFamily="2" charset="-122"/>
              <a:ea typeface="宋体" panose="02010600030101010101" pitchFamily="2" charset="-122"/>
              <a:sym typeface="+mn-ea"/>
            </a:rPr>
            <a:t>感器</a:t>
          </a:r>
          <a:r>
            <a:rPr lang="zh-CN" altLang="en-US">
              <a:solidFill>
                <a:schemeClr val="tx1"/>
              </a:solidFill>
              <a:latin typeface="宋体" panose="02010600030101010101" pitchFamily="2" charset="-122"/>
              <a:ea typeface="宋体" panose="02010600030101010101" pitchFamily="2" charset="-122"/>
            </a:rPr>
            <a:t/>
          </a:r>
          <a:endParaRPr lang="zh-CN" altLang="en-US">
            <a:solidFill>
              <a:schemeClr val="tx1"/>
            </a:solidFill>
            <a:latin typeface="宋体" panose="02010600030101010101" pitchFamily="2" charset="-122"/>
            <a:ea typeface="宋体" panose="02010600030101010101" pitchFamily="2" charset="-122"/>
          </a:endParaRPr>
        </a:p>
        <a:p>
          <a:pPr>
            <a:lnSpc>
              <a:spcPct val="100000"/>
            </a:lnSpc>
            <a:spcBef>
              <a:spcPct val="0"/>
            </a:spcBef>
            <a:spcAft>
              <a:spcPct val="35000"/>
            </a:spcAft>
          </a:pPr>
          <a:r>
            <a:rPr lang="zh-CN" altLang="en-US">
              <a:solidFill>
                <a:schemeClr val="tx1"/>
              </a:solidFill>
              <a:latin typeface="宋体" panose="02010600030101010101" pitchFamily="2" charset="-122"/>
              <a:ea typeface="宋体" panose="02010600030101010101" pitchFamily="2" charset="-122"/>
              <a:sym typeface="+mn-ea"/>
            </a:rPr>
            <a:t>原</a:t>
          </a:r>
          <a:r>
            <a:rPr lang="zh-CN" altLang="en-US">
              <a:solidFill>
                <a:schemeClr val="tx1"/>
              </a:solidFill>
              <a:latin typeface="宋体" panose="02010600030101010101" pitchFamily="2" charset="-122"/>
              <a:ea typeface="宋体" panose="02010600030101010101" pitchFamily="2" charset="-122"/>
              <a:sym typeface="+mn-ea"/>
            </a:rPr>
            <a:t>理图</a:t>
          </a:r>
          <a:r>
            <a:rPr lang="zh-CN" altLang="en-US">
              <a:solidFill>
                <a:schemeClr val="tx1"/>
              </a:solidFill>
              <a:latin typeface="宋体" panose="02010600030101010101" pitchFamily="2" charset="-122"/>
              <a:ea typeface="宋体" panose="02010600030101010101" pitchFamily="2" charset="-122"/>
            </a:rPr>
            <a:t/>
          </a:r>
          <a:endParaRPr lang="zh-CN" altLang="en-US">
            <a:solidFill>
              <a:schemeClr val="tx1"/>
            </a:solidFill>
            <a:latin typeface="宋体" panose="02010600030101010101" pitchFamily="2" charset="-122"/>
            <a:ea typeface="宋体" panose="02010600030101010101" pitchFamily="2" charset="-122"/>
          </a:endParaRPr>
        </a:p>
      </dgm:t>
    </dgm:pt>
    <dgm:pt modelId="{900B7FE1-F3E9-461F-BE5B-DEFD16FA0CE4}" cxnId="{6F1BED3F-1382-4E8A-AD63-0A328EB4D917}" type="parTrans">
      <dgm:prSet/>
      <dgm:spPr/>
    </dgm:pt>
    <dgm:pt modelId="{66E51E1E-0FF8-4BB9-BE25-4E7C19D250C2}" cxnId="{6F1BED3F-1382-4E8A-AD63-0A328EB4D917}" type="sibTrans">
      <dgm:prSet/>
      <dgm:spPr/>
    </dgm:pt>
    <dgm:pt modelId="{3D863119-562C-444C-A5F6-01735E133DBE}">
      <dgm:prSet phldr="0" custT="0"/>
      <dgm:spPr/>
      <dgm:t>
        <a:bodyPr vert="horz" wrap="square"/>
        <a:p>
          <a:pPr>
            <a:lnSpc>
              <a:spcPct val="100000"/>
            </a:lnSpc>
            <a:spcBef>
              <a:spcPct val="0"/>
            </a:spcBef>
            <a:spcAft>
              <a:spcPct val="35000"/>
            </a:spcAft>
          </a:pPr>
          <a:r>
            <a:rPr lang="zh-CN">
              <a:solidFill>
                <a:schemeClr val="tx1"/>
              </a:solidFill>
              <a:latin typeface="宋体" panose="02010600030101010101" pitchFamily="2" charset="-122"/>
              <a:ea typeface="宋体" panose="02010600030101010101" pitchFamily="2" charset="-122"/>
            </a:rPr>
            <a:t>浑浊度</a:t>
          </a:r>
          <a:r>
            <a:rPr lang="zh-CN">
              <a:solidFill>
                <a:schemeClr val="tx1"/>
              </a:solidFill>
              <a:latin typeface="宋体" panose="02010600030101010101" pitchFamily="2" charset="-122"/>
              <a:ea typeface="宋体" panose="02010600030101010101" pitchFamily="2" charset="-122"/>
            </a:rPr>
            <a:t>传感器</a:t>
          </a:r>
          <a:r>
            <a:rPr lang="zh-CN">
              <a:solidFill>
                <a:schemeClr val="tx1"/>
              </a:solidFill>
              <a:latin typeface="宋体" panose="02010600030101010101" pitchFamily="2" charset="-122"/>
              <a:ea typeface="宋体" panose="02010600030101010101" pitchFamily="2" charset="-122"/>
            </a:rPr>
            <a:t>原理图</a:t>
          </a:r>
          <a:r>
            <a:rPr lang="zh-CN">
              <a:solidFill>
                <a:schemeClr val="tx1"/>
              </a:solidFill>
              <a:latin typeface="宋体" panose="02010600030101010101" pitchFamily="2" charset="-122"/>
              <a:ea typeface="宋体" panose="02010600030101010101" pitchFamily="2" charset="-122"/>
            </a:rPr>
            <a:t/>
          </a:r>
          <a:endParaRPr lang="zh-CN">
            <a:solidFill>
              <a:schemeClr val="tx1"/>
            </a:solidFill>
            <a:latin typeface="宋体" panose="02010600030101010101" pitchFamily="2" charset="-122"/>
            <a:ea typeface="宋体" panose="02010600030101010101" pitchFamily="2" charset="-122"/>
          </a:endParaRPr>
        </a:p>
      </dgm:t>
    </dgm:pt>
    <dgm:pt modelId="{F637F00E-BFF8-452B-9E99-4D2F6BA1F156}" cxnId="{EDED2FC9-0385-4938-8270-9219FEB739FE}" type="parTrans">
      <dgm:prSet/>
      <dgm:spPr/>
    </dgm:pt>
    <dgm:pt modelId="{4503E405-6C59-414C-A56C-1C632F03D960}" cxnId="{EDED2FC9-0385-4938-8270-9219FEB739FE}" type="sibTrans">
      <dgm:prSet/>
      <dgm:spPr/>
    </dgm:pt>
    <dgm:pt modelId="{270BE396-7181-4819-8C78-7C6F36D6D633}">
      <dgm:prSet phldr="0" custT="0"/>
      <dgm:spPr/>
      <dgm:t>
        <a:bodyPr vert="horz" wrap="square"/>
        <a:p>
          <a:pPr>
            <a:lnSpc>
              <a:spcPct val="100000"/>
            </a:lnSpc>
            <a:spcBef>
              <a:spcPct val="0"/>
            </a:spcBef>
            <a:spcAft>
              <a:spcPct val="35000"/>
            </a:spcAft>
          </a:pPr>
          <a:r>
            <a:rPr lang="zh-CN">
              <a:solidFill>
                <a:schemeClr val="tx1"/>
              </a:solidFill>
              <a:latin typeface="宋体" panose="02010600030101010101" pitchFamily="2" charset="-122"/>
              <a:ea typeface="宋体" panose="02010600030101010101" pitchFamily="2" charset="-122"/>
            </a:rPr>
            <a:t>显示屏</a:t>
          </a:r>
          <a:r>
            <a:rPr lang="zh-CN">
              <a:solidFill>
                <a:schemeClr val="tx1"/>
              </a:solidFill>
              <a:latin typeface="宋体" panose="02010600030101010101" pitchFamily="2" charset="-122"/>
              <a:ea typeface="宋体" panose="02010600030101010101" pitchFamily="2" charset="-122"/>
            </a:rPr>
            <a:t>原理图</a:t>
          </a:r>
          <a:r>
            <a:rPr lang="zh-CN">
              <a:solidFill>
                <a:schemeClr val="tx1"/>
              </a:solidFill>
              <a:latin typeface="宋体" panose="02010600030101010101" pitchFamily="2" charset="-122"/>
              <a:ea typeface="宋体" panose="02010600030101010101" pitchFamily="2" charset="-122"/>
            </a:rPr>
            <a:t/>
          </a:r>
          <a:endParaRPr lang="zh-CN">
            <a:solidFill>
              <a:schemeClr val="tx1"/>
            </a:solidFill>
            <a:latin typeface="宋体" panose="02010600030101010101" pitchFamily="2" charset="-122"/>
            <a:ea typeface="宋体" panose="02010600030101010101" pitchFamily="2" charset="-122"/>
          </a:endParaRPr>
        </a:p>
      </dgm:t>
    </dgm:pt>
    <dgm:pt modelId="{27EC7918-08F0-425A-A84D-59544A4F6407}" cxnId="{C985E7E0-2FD0-4D3B-A53A-45C794B7D0E5}" type="parTrans">
      <dgm:prSet/>
      <dgm:spPr/>
    </dgm:pt>
    <dgm:pt modelId="{74386E29-3E98-4A0F-9449-EE7569E6DDC9}" cxnId="{C985E7E0-2FD0-4D3B-A53A-45C794B7D0E5}" type="sibTrans">
      <dgm:prSet/>
      <dgm:spPr/>
    </dgm:pt>
    <dgm:pt modelId="{4E4A1E17-A3EC-4A54-9171-277E11A0B287}">
      <dgm:prSet phldrT="[文本]" phldr="0" custT="0"/>
      <dgm:spPr/>
      <dgm:t>
        <a:bodyPr vert="horz" wrap="square"/>
        <a:p>
          <a:pPr>
            <a:lnSpc>
              <a:spcPct val="100000"/>
            </a:lnSpc>
            <a:spcBef>
              <a:spcPct val="0"/>
            </a:spcBef>
            <a:spcAft>
              <a:spcPct val="35000"/>
            </a:spcAft>
          </a:pPr>
          <a:r>
            <a:rPr lang="zh-CN" altLang="en-US">
              <a:solidFill>
                <a:schemeClr val="tx1"/>
              </a:solidFill>
              <a:latin typeface="宋体" panose="02010600030101010101" pitchFamily="2" charset="-122"/>
              <a:ea typeface="宋体" panose="02010600030101010101" pitchFamily="2" charset="-122"/>
            </a:rPr>
            <a:t>单片机</a:t>
          </a:r>
          <a:r>
            <a:rPr lang="zh-CN" altLang="en-US">
              <a:solidFill>
                <a:schemeClr val="tx1"/>
              </a:solidFill>
              <a:latin typeface="宋体" panose="02010600030101010101" pitchFamily="2" charset="-122"/>
              <a:ea typeface="宋体" panose="02010600030101010101" pitchFamily="2" charset="-122"/>
            </a:rPr>
            <a:t>最小系统</a:t>
          </a:r>
          <a:r>
            <a:rPr lang="zh-CN" altLang="en-US">
              <a:solidFill>
                <a:schemeClr val="tx1"/>
              </a:solidFill>
              <a:latin typeface="宋体" panose="02010600030101010101" pitchFamily="2" charset="-122"/>
              <a:ea typeface="宋体" panose="02010600030101010101" pitchFamily="2" charset="-122"/>
            </a:rPr>
            <a:t>原理图</a:t>
          </a:r>
          <a:r>
            <a:rPr lang="zh-CN" altLang="en-US">
              <a:solidFill>
                <a:schemeClr val="tx1"/>
              </a:solidFill>
              <a:latin typeface="宋体" panose="02010600030101010101" pitchFamily="2" charset="-122"/>
              <a:ea typeface="宋体" panose="02010600030101010101" pitchFamily="2" charset="-122"/>
            </a:rPr>
            <a:t/>
          </a:r>
          <a:endParaRPr lang="zh-CN" altLang="en-US">
            <a:solidFill>
              <a:schemeClr val="tx1"/>
            </a:solidFill>
            <a:latin typeface="宋体" panose="02010600030101010101" pitchFamily="2" charset="-122"/>
            <a:ea typeface="宋体" panose="02010600030101010101" pitchFamily="2" charset="-122"/>
          </a:endParaRPr>
        </a:p>
      </dgm:t>
    </dgm:pt>
    <dgm:pt modelId="{367D7799-1E5C-4947-8AD1-85D1E0D367AF}" cxnId="{7CE1F426-EDCB-4E8D-998D-6383065E354C}" type="parTrans">
      <dgm:prSet/>
      <dgm:spPr/>
      <dgm:t>
        <a:bodyPr/>
        <a:p>
          <a:endParaRPr lang="zh-CN" altLang="en-US"/>
        </a:p>
      </dgm:t>
    </dgm:pt>
    <dgm:pt modelId="{7FFEBD18-7D5B-41C0-A8F3-60942A71708D}" cxnId="{7CE1F426-EDCB-4E8D-998D-6383065E354C}" type="sibTrans">
      <dgm:prSet/>
      <dgm:spPr/>
      <dgm:t>
        <a:bodyPr/>
        <a:p>
          <a:endParaRPr lang="zh-CN" altLang="en-US"/>
        </a:p>
      </dgm:t>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custLinFactNeighborY="-57490">
        <dgm:presLayoutVars>
          <dgm:chPref val="3"/>
        </dgm:presLayoutVars>
      </dgm:prSet>
      <dgm:spPr/>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2"/>
      <dgm:spPr/>
    </dgm:pt>
    <dgm:pt modelId="{C1833E64-0598-4ED8-B73B-4C820BB35531}" type="pres">
      <dgm:prSet presAssocID="{AC2BFF99-DAE2-494A-88AB-85D75BC6D2EE}" presName="connTx" presStyleCnt="0"/>
      <dgm:spPr/>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2" custLinFactNeighborX="29" custLinFactNeighborY="60897">
        <dgm:presLayoutVars>
          <dgm:chPref val="3"/>
        </dgm:presLayoutVars>
      </dgm:prSet>
      <dgm:spPr/>
    </dgm:pt>
    <dgm:pt modelId="{48673F39-879C-4946-8DC7-FD68F0552920}" type="pres">
      <dgm:prSet presAssocID="{4530EE7D-F557-4815-9ED2-EABC47F46978}" presName="level3hierChild" presStyleCnt="0"/>
      <dgm:spPr/>
    </dgm:pt>
    <dgm:pt modelId="{FA61825B-C877-4D42-AAFB-0586288A9783}" type="pres">
      <dgm:prSet presAssocID="{4A6A0524-D9B7-4A37-8E78-5FE688BDCCE6}" presName="conn2-1" presStyleLbl="parChTrans1D3" presStyleIdx="0" presStyleCnt="5"/>
      <dgm:spPr/>
    </dgm:pt>
    <dgm:pt modelId="{66B35CF0-1806-4E4A-8B50-99A64DECDBA9}" type="pres">
      <dgm:prSet presAssocID="{4A6A0524-D9B7-4A37-8E78-5FE688BDCCE6}" presName="connTx" presStyleCnt="0"/>
      <dgm:spPr/>
    </dgm:pt>
    <dgm:pt modelId="{F95D7524-EA0E-4F9D-9D6F-B10856D5C83F}" type="pres">
      <dgm:prSet presAssocID="{2C2A4BF3-AA22-4080-9546-909CF9AC3ECB}" presName="root2" presStyleCnt="0"/>
      <dgm:spPr/>
    </dgm:pt>
    <dgm:pt modelId="{63712EDC-9AF8-41BC-8F72-ADF8D554FF07}" type="pres">
      <dgm:prSet presAssocID="{2C2A4BF3-AA22-4080-9546-909CF9AC3ECB}" presName="LevelTwoTextNode" presStyleLbl="node3" presStyleIdx="0" presStyleCnt="5">
        <dgm:presLayoutVars>
          <dgm:chPref val="3"/>
        </dgm:presLayoutVars>
      </dgm:prSet>
      <dgm:spPr/>
    </dgm:pt>
    <dgm:pt modelId="{E0C65410-D9BC-4E23-87DE-EBBC54AD2166}" type="pres">
      <dgm:prSet presAssocID="{2C2A4BF3-AA22-4080-9546-909CF9AC3ECB}" presName="level3hierChild" presStyleCnt="0"/>
      <dgm:spPr/>
    </dgm:pt>
    <dgm:pt modelId="{E81582B1-A130-479F-ACE3-61EF727591CE}" type="pres">
      <dgm:prSet presAssocID="{581124B7-0397-40F7-9B1D-41220103BA68}" presName="conn2-1" presStyleLbl="parChTrans1D3" presStyleIdx="1" presStyleCnt="5"/>
      <dgm:spPr/>
    </dgm:pt>
    <dgm:pt modelId="{C3EBFA62-33AA-4455-9D61-7B96DA4B37A4}" type="pres">
      <dgm:prSet presAssocID="{581124B7-0397-40F7-9B1D-41220103BA68}" presName="connTx" presStyleCnt="0"/>
      <dgm:spPr/>
    </dgm:pt>
    <dgm:pt modelId="{2DF34A52-3962-401F-8488-13EE54243675}" type="pres">
      <dgm:prSet presAssocID="{C78C4F92-AD69-46C8-910C-41059E8ED0A9}" presName="root2" presStyleCnt="0"/>
      <dgm:spPr/>
    </dgm:pt>
    <dgm:pt modelId="{29F748CF-C0E7-4DEA-B3A3-0E8AEB5CA964}" type="pres">
      <dgm:prSet presAssocID="{C78C4F92-AD69-46C8-910C-41059E8ED0A9}" presName="LevelTwoTextNode" presStyleLbl="node3" presStyleIdx="1" presStyleCnt="5">
        <dgm:presLayoutVars>
          <dgm:chPref val="3"/>
        </dgm:presLayoutVars>
      </dgm:prSet>
      <dgm:spPr/>
    </dgm:pt>
    <dgm:pt modelId="{02AC44EF-F1FC-4C54-8D55-2436304955F9}" type="pres">
      <dgm:prSet presAssocID="{C78C4F92-AD69-46C8-910C-41059E8ED0A9}" presName="level3hierChild" presStyleCnt="0"/>
      <dgm:spPr/>
    </dgm:pt>
    <dgm:pt modelId="{A821797F-9C35-4489-AFCC-690247D30F2F}" type="pres">
      <dgm:prSet presAssocID="{900B7FE1-F3E9-461F-BE5B-DEFD16FA0CE4}" presName="conn2-1" presStyleLbl="parChTrans1D3" presStyleIdx="2" presStyleCnt="5"/>
      <dgm:spPr/>
    </dgm:pt>
    <dgm:pt modelId="{B5CBFDAB-1343-4F6A-A546-C592085144E5}" type="pres">
      <dgm:prSet presAssocID="{900B7FE1-F3E9-461F-BE5B-DEFD16FA0CE4}" presName="connTx" presStyleCnt="0"/>
      <dgm:spPr/>
    </dgm:pt>
    <dgm:pt modelId="{58835D7B-89D8-4CBD-B4C1-E6EE7D2BBFFE}" type="pres">
      <dgm:prSet presAssocID="{EDA6D70B-BA37-4AEA-8277-227C96AC5F71}" presName="root2" presStyleCnt="0"/>
      <dgm:spPr/>
    </dgm:pt>
    <dgm:pt modelId="{8808A01E-685A-4BE0-9A4B-928381D6AA87}" type="pres">
      <dgm:prSet presAssocID="{EDA6D70B-BA37-4AEA-8277-227C96AC5F71}" presName="LevelTwoTextNode" presStyleLbl="node3" presStyleIdx="2" presStyleCnt="5">
        <dgm:presLayoutVars>
          <dgm:chPref val="3"/>
        </dgm:presLayoutVars>
      </dgm:prSet>
      <dgm:spPr/>
    </dgm:pt>
    <dgm:pt modelId="{C4EEE11C-B12C-4AAD-B380-5A9424F262F4}" type="pres">
      <dgm:prSet presAssocID="{EDA6D70B-BA37-4AEA-8277-227C96AC5F71}" presName="level3hierChild" presStyleCnt="0"/>
      <dgm:spPr/>
    </dgm:pt>
    <dgm:pt modelId="{36113ED7-F021-446C-BF60-EE4F70B07AD3}" type="pres">
      <dgm:prSet presAssocID="{F637F00E-BFF8-452B-9E99-4D2F6BA1F156}" presName="conn2-1" presStyleLbl="parChTrans1D3" presStyleIdx="3" presStyleCnt="5"/>
      <dgm:spPr/>
    </dgm:pt>
    <dgm:pt modelId="{46274B1A-E9DC-4706-B018-3C57A33DC112}" type="pres">
      <dgm:prSet presAssocID="{F637F00E-BFF8-452B-9E99-4D2F6BA1F156}" presName="connTx" presStyleCnt="0"/>
      <dgm:spPr/>
    </dgm:pt>
    <dgm:pt modelId="{7C1F10D1-AF3F-4E07-8BBB-4456092693CA}" type="pres">
      <dgm:prSet presAssocID="{3D863119-562C-444C-A5F6-01735E133DBE}" presName="root2" presStyleCnt="0"/>
      <dgm:spPr/>
    </dgm:pt>
    <dgm:pt modelId="{27B13FE0-B55A-4F74-9C83-E005ADB2C2A3}" type="pres">
      <dgm:prSet presAssocID="{3D863119-562C-444C-A5F6-01735E133DBE}" presName="LevelTwoTextNode" presStyleLbl="node3" presStyleIdx="3" presStyleCnt="5">
        <dgm:presLayoutVars>
          <dgm:chPref val="3"/>
        </dgm:presLayoutVars>
      </dgm:prSet>
      <dgm:spPr/>
    </dgm:pt>
    <dgm:pt modelId="{DE99C0E3-66E2-42CB-9E38-65CEFDD93E0B}" type="pres">
      <dgm:prSet presAssocID="{3D863119-562C-444C-A5F6-01735E133DBE}" presName="level3hierChild" presStyleCnt="0"/>
      <dgm:spPr/>
    </dgm:pt>
    <dgm:pt modelId="{5F6A2FF7-B8FB-44A4-96C4-B1CBDE579D45}" type="pres">
      <dgm:prSet presAssocID="{27EC7918-08F0-425A-A84D-59544A4F6407}" presName="conn2-1" presStyleLbl="parChTrans1D3" presStyleIdx="4" presStyleCnt="5"/>
      <dgm:spPr/>
    </dgm:pt>
    <dgm:pt modelId="{B2A4CB7E-732B-4856-9040-F6176988253F}" type="pres">
      <dgm:prSet presAssocID="{27EC7918-08F0-425A-A84D-59544A4F6407}" presName="connTx" presStyleCnt="0"/>
      <dgm:spPr/>
    </dgm:pt>
    <dgm:pt modelId="{FA8DFB1B-AF19-428F-AEFF-70AAD64A9545}" type="pres">
      <dgm:prSet presAssocID="{270BE396-7181-4819-8C78-7C6F36D6D633}" presName="root2" presStyleCnt="0"/>
      <dgm:spPr/>
    </dgm:pt>
    <dgm:pt modelId="{75146483-E0E8-4D10-AF19-9BE8D4171FB1}" type="pres">
      <dgm:prSet presAssocID="{270BE396-7181-4819-8C78-7C6F36D6D633}" presName="LevelTwoTextNode" presStyleLbl="node3" presStyleIdx="4" presStyleCnt="5" custLinFactNeighborX="1050" custLinFactNeighborY="-8401">
        <dgm:presLayoutVars>
          <dgm:chPref val="3"/>
        </dgm:presLayoutVars>
      </dgm:prSet>
      <dgm:spPr/>
    </dgm:pt>
    <dgm:pt modelId="{82E012DF-DA92-437D-8767-244C3A297451}" type="pres">
      <dgm:prSet presAssocID="{270BE396-7181-4819-8C78-7C6F36D6D633}" presName="level3hierChild" presStyleCnt="0"/>
      <dgm:spPr/>
    </dgm:pt>
    <dgm:pt modelId="{2E81B90F-7494-41FF-808F-F7F82B993B40}" type="pres">
      <dgm:prSet presAssocID="{367D7799-1E5C-4947-8AD1-85D1E0D367AF}" presName="conn2-1" presStyleLbl="parChTrans1D2" presStyleIdx="1" presStyleCnt="2"/>
      <dgm:spPr/>
    </dgm:pt>
    <dgm:pt modelId="{0F4B7785-0023-487B-801C-9850969E1D34}" type="pres">
      <dgm:prSet presAssocID="{367D7799-1E5C-4947-8AD1-85D1E0D367AF}" presName="connTx" presStyleCnt="0"/>
      <dgm:spPr/>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2" custLinFactY="-84810" custLinFactNeighborX="29" custLinFactNeighborY="-100000">
        <dgm:presLayoutVars>
          <dgm:chPref val="3"/>
        </dgm:presLayoutVars>
      </dgm:prSet>
      <dgm:spPr/>
    </dgm:pt>
    <dgm:pt modelId="{6D231649-1A42-47D5-A289-01058E6A05B6}" type="pres">
      <dgm:prSet presAssocID="{4E4A1E17-A3EC-4A54-9171-277E11A0B287}" presName="level3hierChild" presStyleCnt="0"/>
      <dgm:spPr/>
    </dgm:pt>
  </dgm:ptLst>
  <dgm:cxnLst>
    <dgm:cxn modelId="{FE2DA7B9-9705-4201-B1E6-B5867D45BF17}" srcId="{EFE73B03-4D71-4565-8C52-4902BE6377A4}" destId="{0605F139-5EF0-48E7-A091-192233D2011D}" srcOrd="0" destOrd="0" parTransId="{2AFB1B2A-8749-4E5E-9CB9-0B60F81C46F8}" sibTransId="{E0FFEB56-236E-4FE9-83BF-31494E265D5A}"/>
    <dgm:cxn modelId="{53757AB2-4D0D-42B2-A5FF-3DA2316FF4E1}" srcId="{0605F139-5EF0-48E7-A091-192233D2011D}" destId="{4530EE7D-F557-4815-9ED2-EABC47F46978}" srcOrd="0" destOrd="0" parTransId="{AC2BFF99-DAE2-494A-88AB-85D75BC6D2EE}" sibTransId="{B98A0394-6758-42EB-8D0E-4491BED52B6C}"/>
    <dgm:cxn modelId="{628DE9EF-FC47-4C63-A10F-B00AFC7F6889}" srcId="{4530EE7D-F557-4815-9ED2-EABC47F46978}" destId="{2C2A4BF3-AA22-4080-9546-909CF9AC3ECB}" srcOrd="0" destOrd="0" parTransId="{4A6A0524-D9B7-4A37-8E78-5FE688BDCCE6}" sibTransId="{39CECE7E-7D7C-4022-9437-1E0813814145}"/>
    <dgm:cxn modelId="{234C454C-ECD5-4ECB-BA02-B0C2469FD12D}" srcId="{4530EE7D-F557-4815-9ED2-EABC47F46978}" destId="{C78C4F92-AD69-46C8-910C-41059E8ED0A9}" srcOrd="1" destOrd="0" parTransId="{581124B7-0397-40F7-9B1D-41220103BA68}" sibTransId="{A23C44A9-E7A6-467B-BF93-DD0656347715}"/>
    <dgm:cxn modelId="{6F1BED3F-1382-4E8A-AD63-0A328EB4D917}" srcId="{4530EE7D-F557-4815-9ED2-EABC47F46978}" destId="{EDA6D70B-BA37-4AEA-8277-227C96AC5F71}" srcOrd="2" destOrd="0" parTransId="{900B7FE1-F3E9-461F-BE5B-DEFD16FA0CE4}" sibTransId="{66E51E1E-0FF8-4BB9-BE25-4E7C19D250C2}"/>
    <dgm:cxn modelId="{EDED2FC9-0385-4938-8270-9219FEB739FE}" srcId="{4530EE7D-F557-4815-9ED2-EABC47F46978}" destId="{3D863119-562C-444C-A5F6-01735E133DBE}" srcOrd="3" destOrd="0" parTransId="{F637F00E-BFF8-452B-9E99-4D2F6BA1F156}" sibTransId="{4503E405-6C59-414C-A56C-1C632F03D960}"/>
    <dgm:cxn modelId="{C985E7E0-2FD0-4D3B-A53A-45C794B7D0E5}" srcId="{4530EE7D-F557-4815-9ED2-EABC47F46978}" destId="{270BE396-7181-4819-8C78-7C6F36D6D633}" srcOrd="4" destOrd="0" parTransId="{27EC7918-08F0-425A-A84D-59544A4F6407}" sibTransId="{74386E29-3E98-4A0F-9449-EE7569E6DDC9}"/>
    <dgm:cxn modelId="{7CE1F426-EDCB-4E8D-998D-6383065E354C}" srcId="{0605F139-5EF0-48E7-A091-192233D2011D}" destId="{4E4A1E17-A3EC-4A54-9171-277E11A0B287}" srcOrd="1" destOrd="0" parTransId="{367D7799-1E5C-4947-8AD1-85D1E0D367AF}" sibTransId="{7FFEBD18-7D5B-41C0-A8F3-60942A71708D}"/>
    <dgm:cxn modelId="{4522960A-2318-40B3-A6D5-E0E3C47127FC}" type="presOf" srcId="{EFE73B03-4D71-4565-8C52-4902BE6377A4}" destId="{5FBAB40F-6011-4629-9B30-77C9439C91BF}" srcOrd="0" destOrd="0" presId="urn:microsoft.com/office/officeart/2005/8/layout/hierarchy2"/>
    <dgm:cxn modelId="{525BE403-7565-4AAC-A971-4F719BB18872}" type="presParOf" srcId="{5FBAB40F-6011-4629-9B30-77C9439C91BF}" destId="{2332AA2E-A989-4175-BB73-78EA4C3BDB65}" srcOrd="0" destOrd="0" presId="urn:microsoft.com/office/officeart/2005/8/layout/hierarchy2"/>
    <dgm:cxn modelId="{517E7B29-A719-46FC-86BB-A44B10976557}" type="presParOf" srcId="{2332AA2E-A989-4175-BB73-78EA4C3BDB65}" destId="{24E3F4AB-32FB-4CE0-9DAC-FC4DD26B5900}" srcOrd="0" destOrd="0" presId="urn:microsoft.com/office/officeart/2005/8/layout/hierarchy2"/>
    <dgm:cxn modelId="{F5C9B17B-D8B2-4E58-8C2C-DE3621AF7107}" type="presOf" srcId="{0605F139-5EF0-48E7-A091-192233D2011D}" destId="{24E3F4AB-32FB-4CE0-9DAC-FC4DD26B5900}" srcOrd="0" destOrd="0" presId="urn:microsoft.com/office/officeart/2005/8/layout/hierarchy2"/>
    <dgm:cxn modelId="{F1B5AECF-7C1E-4FCD-9E29-B895FB6D35B1}" type="presParOf" srcId="{2332AA2E-A989-4175-BB73-78EA4C3BDB65}" destId="{44F25638-8073-4DA7-9390-5AC06A304565}" srcOrd="1" destOrd="0" presId="urn:microsoft.com/office/officeart/2005/8/layout/hierarchy2"/>
    <dgm:cxn modelId="{4B35220E-9C90-4D2E-8CF6-DBA547357D3D}" type="presParOf" srcId="{44F25638-8073-4DA7-9390-5AC06A304565}" destId="{B47BD6C9-6D53-4A69-975F-9CF96E25F10F}" srcOrd="0" destOrd="1" presId="urn:microsoft.com/office/officeart/2005/8/layout/hierarchy2"/>
    <dgm:cxn modelId="{3C63D0E0-1A47-4EF8-9B2C-9F7863470996}" type="presOf" srcId="{AC2BFF99-DAE2-494A-88AB-85D75BC6D2EE}" destId="{B47BD6C9-6D53-4A69-975F-9CF96E25F10F}" srcOrd="0" destOrd="0" presId="urn:microsoft.com/office/officeart/2005/8/layout/hierarchy2"/>
    <dgm:cxn modelId="{75AB39E4-D493-4336-B87E-158FC9AC9C74}" type="presParOf" srcId="{B47BD6C9-6D53-4A69-975F-9CF96E25F10F}" destId="{C1833E64-0598-4ED8-B73B-4C820BB35531}" srcOrd="0" destOrd="0" presId="urn:microsoft.com/office/officeart/2005/8/layout/hierarchy2"/>
    <dgm:cxn modelId="{C113CFB5-9170-489A-9A61-53E5D101337A}" type="presOf" srcId="{AC2BFF99-DAE2-494A-88AB-85D75BC6D2EE}" destId="{C1833E64-0598-4ED8-B73B-4C820BB35531}" srcOrd="1" destOrd="0" presId="urn:microsoft.com/office/officeart/2005/8/layout/hierarchy2"/>
    <dgm:cxn modelId="{2CF260EF-71F0-44AF-8118-2A3A85D4741A}" type="presParOf" srcId="{44F25638-8073-4DA7-9390-5AC06A304565}" destId="{46F58ACF-5130-428E-B3EF-87D6FEC0C921}" srcOrd="1" destOrd="1" presId="urn:microsoft.com/office/officeart/2005/8/layout/hierarchy2"/>
    <dgm:cxn modelId="{83ACFCC4-B4C0-4A72-8CA3-1A5C80759A83}" type="presParOf" srcId="{46F58ACF-5130-428E-B3EF-87D6FEC0C921}" destId="{3C0D5057-54F2-42F8-ADAD-AA27A1CC1A1B}" srcOrd="0" destOrd="1" presId="urn:microsoft.com/office/officeart/2005/8/layout/hierarchy2"/>
    <dgm:cxn modelId="{D8F9B029-B01C-4C0D-9D4E-E5E589853B1D}" type="presOf" srcId="{4530EE7D-F557-4815-9ED2-EABC47F46978}" destId="{3C0D5057-54F2-42F8-ADAD-AA27A1CC1A1B}" srcOrd="0" destOrd="0" presId="urn:microsoft.com/office/officeart/2005/8/layout/hierarchy2"/>
    <dgm:cxn modelId="{69BFEAD5-DACA-402B-B71B-7369F049C412}" type="presParOf" srcId="{46F58ACF-5130-428E-B3EF-87D6FEC0C921}" destId="{48673F39-879C-4946-8DC7-FD68F0552920}" srcOrd="1" destOrd="1" presId="urn:microsoft.com/office/officeart/2005/8/layout/hierarchy2"/>
    <dgm:cxn modelId="{4325B735-66A2-4323-B4BF-FFBCE848D39B}" type="presParOf" srcId="{48673F39-879C-4946-8DC7-FD68F0552920}" destId="{FA61825B-C877-4D42-AAFB-0586288A9783}" srcOrd="0" destOrd="1" presId="urn:microsoft.com/office/officeart/2005/8/layout/hierarchy2"/>
    <dgm:cxn modelId="{D917A786-3A1F-488C-AD91-B9DEC0435E73}" type="presOf" srcId="{4A6A0524-D9B7-4A37-8E78-5FE688BDCCE6}" destId="{FA61825B-C877-4D42-AAFB-0586288A9783}" srcOrd="0" destOrd="0" presId="urn:microsoft.com/office/officeart/2005/8/layout/hierarchy2"/>
    <dgm:cxn modelId="{9CF240FB-95C0-41E1-BF84-323817DD8B75}" type="presParOf" srcId="{FA61825B-C877-4D42-AAFB-0586288A9783}" destId="{66B35CF0-1806-4E4A-8B50-99A64DECDBA9}" srcOrd="0" destOrd="0" presId="urn:microsoft.com/office/officeart/2005/8/layout/hierarchy2"/>
    <dgm:cxn modelId="{06715EA2-0C24-4B86-A08A-F8AF14B97ED5}" type="presOf" srcId="{4A6A0524-D9B7-4A37-8E78-5FE688BDCCE6}" destId="{66B35CF0-1806-4E4A-8B50-99A64DECDBA9}" srcOrd="1" destOrd="0" presId="urn:microsoft.com/office/officeart/2005/8/layout/hierarchy2"/>
    <dgm:cxn modelId="{6ED90F3F-7A05-4F5C-9087-B8B75AFA205F}" type="presParOf" srcId="{48673F39-879C-4946-8DC7-FD68F0552920}" destId="{F95D7524-EA0E-4F9D-9D6F-B10856D5C83F}" srcOrd="1" destOrd="1" presId="urn:microsoft.com/office/officeart/2005/8/layout/hierarchy2"/>
    <dgm:cxn modelId="{4BB7B63B-3693-4E09-AB0D-2CF79D298468}" type="presParOf" srcId="{F95D7524-EA0E-4F9D-9D6F-B10856D5C83F}" destId="{63712EDC-9AF8-41BC-8F72-ADF8D554FF07}" srcOrd="0" destOrd="1" presId="urn:microsoft.com/office/officeart/2005/8/layout/hierarchy2"/>
    <dgm:cxn modelId="{C729EF40-3AA7-4709-970C-BDA696233E4E}" type="presOf" srcId="{2C2A4BF3-AA22-4080-9546-909CF9AC3ECB}" destId="{63712EDC-9AF8-41BC-8F72-ADF8D554FF07}" srcOrd="0" destOrd="0" presId="urn:microsoft.com/office/officeart/2005/8/layout/hierarchy2"/>
    <dgm:cxn modelId="{09938057-BBBB-45F6-95F5-F2F81C4CC75C}" type="presParOf" srcId="{F95D7524-EA0E-4F9D-9D6F-B10856D5C83F}" destId="{E0C65410-D9BC-4E23-87DE-EBBC54AD2166}" srcOrd="1" destOrd="1" presId="urn:microsoft.com/office/officeart/2005/8/layout/hierarchy2"/>
    <dgm:cxn modelId="{6EE97976-CB9A-4074-A3F2-536C4F4AFA05}" type="presParOf" srcId="{48673F39-879C-4946-8DC7-FD68F0552920}" destId="{E81582B1-A130-479F-ACE3-61EF727591CE}" srcOrd="2" destOrd="1" presId="urn:microsoft.com/office/officeart/2005/8/layout/hierarchy2"/>
    <dgm:cxn modelId="{CF96C349-CB51-4E8C-B470-0A6F05E235CA}" type="presOf" srcId="{581124B7-0397-40F7-9B1D-41220103BA68}" destId="{E81582B1-A130-479F-ACE3-61EF727591CE}" srcOrd="0" destOrd="0" presId="urn:microsoft.com/office/officeart/2005/8/layout/hierarchy2"/>
    <dgm:cxn modelId="{3E496324-AD02-4468-B246-5C28433E9622}" type="presParOf" srcId="{E81582B1-A130-479F-ACE3-61EF727591CE}" destId="{C3EBFA62-33AA-4455-9D61-7B96DA4B37A4}" srcOrd="0" destOrd="2" presId="urn:microsoft.com/office/officeart/2005/8/layout/hierarchy2"/>
    <dgm:cxn modelId="{CF77F078-C553-4D85-9F56-7ADF36795EA6}" type="presOf" srcId="{581124B7-0397-40F7-9B1D-41220103BA68}" destId="{C3EBFA62-33AA-4455-9D61-7B96DA4B37A4}" srcOrd="1" destOrd="0" presId="urn:microsoft.com/office/officeart/2005/8/layout/hierarchy2"/>
    <dgm:cxn modelId="{89987C94-4530-40D3-BC66-4F4CBC175536}" type="presParOf" srcId="{48673F39-879C-4946-8DC7-FD68F0552920}" destId="{2DF34A52-3962-401F-8488-13EE54243675}" srcOrd="3" destOrd="1" presId="urn:microsoft.com/office/officeart/2005/8/layout/hierarchy2"/>
    <dgm:cxn modelId="{42BFF205-E3E8-48F7-BBE1-FD5359F6408A}" type="presParOf" srcId="{2DF34A52-3962-401F-8488-13EE54243675}" destId="{29F748CF-C0E7-4DEA-B3A3-0E8AEB5CA964}" srcOrd="0" destOrd="3" presId="urn:microsoft.com/office/officeart/2005/8/layout/hierarchy2"/>
    <dgm:cxn modelId="{28E554A4-F028-4E85-888A-2C06BE7D81E2}" type="presOf" srcId="{C78C4F92-AD69-46C8-910C-41059E8ED0A9}" destId="{29F748CF-C0E7-4DEA-B3A3-0E8AEB5CA964}" srcOrd="0" destOrd="0" presId="urn:microsoft.com/office/officeart/2005/8/layout/hierarchy2"/>
    <dgm:cxn modelId="{0EF813F7-35A4-4909-9F22-D0895D8DB08B}" type="presParOf" srcId="{2DF34A52-3962-401F-8488-13EE54243675}" destId="{02AC44EF-F1FC-4C54-8D55-2436304955F9}" srcOrd="1" destOrd="3" presId="urn:microsoft.com/office/officeart/2005/8/layout/hierarchy2"/>
    <dgm:cxn modelId="{C094146E-93EC-4C2D-BFFF-122F5E1AB00C}" type="presParOf" srcId="{48673F39-879C-4946-8DC7-FD68F0552920}" destId="{A821797F-9C35-4489-AFCC-690247D30F2F}" srcOrd="4" destOrd="1" presId="urn:microsoft.com/office/officeart/2005/8/layout/hierarchy2"/>
    <dgm:cxn modelId="{1B23BFC2-F74F-4002-B905-469805713A04}" type="presOf" srcId="{900B7FE1-F3E9-461F-BE5B-DEFD16FA0CE4}" destId="{A821797F-9C35-4489-AFCC-690247D30F2F}" srcOrd="0" destOrd="0" presId="urn:microsoft.com/office/officeart/2005/8/layout/hierarchy2"/>
    <dgm:cxn modelId="{FFA2E303-D941-4E64-AA20-F3E4A2AD84DB}" type="presParOf" srcId="{A821797F-9C35-4489-AFCC-690247D30F2F}" destId="{B5CBFDAB-1343-4F6A-A546-C592085144E5}" srcOrd="0" destOrd="4" presId="urn:microsoft.com/office/officeart/2005/8/layout/hierarchy2"/>
    <dgm:cxn modelId="{A518D1ED-F351-440C-B5B8-474420042F98}" type="presOf" srcId="{900B7FE1-F3E9-461F-BE5B-DEFD16FA0CE4}" destId="{B5CBFDAB-1343-4F6A-A546-C592085144E5}" srcOrd="1" destOrd="0" presId="urn:microsoft.com/office/officeart/2005/8/layout/hierarchy2"/>
    <dgm:cxn modelId="{7C298482-9754-46E9-9266-096B8C8406B4}" type="presParOf" srcId="{48673F39-879C-4946-8DC7-FD68F0552920}" destId="{58835D7B-89D8-4CBD-B4C1-E6EE7D2BBFFE}" srcOrd="5" destOrd="1" presId="urn:microsoft.com/office/officeart/2005/8/layout/hierarchy2"/>
    <dgm:cxn modelId="{DD677B45-8125-47D6-A2E5-6288A33C900A}" type="presParOf" srcId="{58835D7B-89D8-4CBD-B4C1-E6EE7D2BBFFE}" destId="{8808A01E-685A-4BE0-9A4B-928381D6AA87}" srcOrd="0" destOrd="5" presId="urn:microsoft.com/office/officeart/2005/8/layout/hierarchy2"/>
    <dgm:cxn modelId="{73FF22E4-2694-4C68-8EFA-79789D953394}" type="presOf" srcId="{EDA6D70B-BA37-4AEA-8277-227C96AC5F71}" destId="{8808A01E-685A-4BE0-9A4B-928381D6AA87}" srcOrd="0" destOrd="0" presId="urn:microsoft.com/office/officeart/2005/8/layout/hierarchy2"/>
    <dgm:cxn modelId="{CA9CA101-7177-41B7-B5CA-3DC0B1576571}" type="presParOf" srcId="{58835D7B-89D8-4CBD-B4C1-E6EE7D2BBFFE}" destId="{C4EEE11C-B12C-4AAD-B380-5A9424F262F4}" srcOrd="1" destOrd="5" presId="urn:microsoft.com/office/officeart/2005/8/layout/hierarchy2"/>
    <dgm:cxn modelId="{BA3FDA34-57AC-40C6-B797-A7B07F793E0A}" type="presParOf" srcId="{48673F39-879C-4946-8DC7-FD68F0552920}" destId="{36113ED7-F021-446C-BF60-EE4F70B07AD3}" srcOrd="6" destOrd="1" presId="urn:microsoft.com/office/officeart/2005/8/layout/hierarchy2"/>
    <dgm:cxn modelId="{19F00E75-95B0-40B0-9A08-23233F09B2D7}" type="presOf" srcId="{F637F00E-BFF8-452B-9E99-4D2F6BA1F156}" destId="{36113ED7-F021-446C-BF60-EE4F70B07AD3}" srcOrd="0" destOrd="0" presId="urn:microsoft.com/office/officeart/2005/8/layout/hierarchy2"/>
    <dgm:cxn modelId="{FD7ED420-999B-4B2E-86A8-1B912FA69BB5}" type="presParOf" srcId="{36113ED7-F021-446C-BF60-EE4F70B07AD3}" destId="{46274B1A-E9DC-4706-B018-3C57A33DC112}" srcOrd="0" destOrd="6" presId="urn:microsoft.com/office/officeart/2005/8/layout/hierarchy2"/>
    <dgm:cxn modelId="{18804FC2-1DCC-486F-BEFB-BBC616258973}" type="presOf" srcId="{F637F00E-BFF8-452B-9E99-4D2F6BA1F156}" destId="{46274B1A-E9DC-4706-B018-3C57A33DC112}" srcOrd="1" destOrd="0" presId="urn:microsoft.com/office/officeart/2005/8/layout/hierarchy2"/>
    <dgm:cxn modelId="{F0FC3EF9-6620-4993-9CAC-1955867C712D}" type="presParOf" srcId="{48673F39-879C-4946-8DC7-FD68F0552920}" destId="{7C1F10D1-AF3F-4E07-8BBB-4456092693CA}" srcOrd="7" destOrd="1" presId="urn:microsoft.com/office/officeart/2005/8/layout/hierarchy2"/>
    <dgm:cxn modelId="{42CD4696-98E4-4A92-8D55-0C3D3C66AFDC}" type="presParOf" srcId="{7C1F10D1-AF3F-4E07-8BBB-4456092693CA}" destId="{27B13FE0-B55A-4F74-9C83-E005ADB2C2A3}" srcOrd="0" destOrd="7" presId="urn:microsoft.com/office/officeart/2005/8/layout/hierarchy2"/>
    <dgm:cxn modelId="{C701640A-B532-4138-B6D0-7CAF16FE1D45}" type="presOf" srcId="{3D863119-562C-444C-A5F6-01735E133DBE}" destId="{27B13FE0-B55A-4F74-9C83-E005ADB2C2A3}" srcOrd="0" destOrd="0" presId="urn:microsoft.com/office/officeart/2005/8/layout/hierarchy2"/>
    <dgm:cxn modelId="{8DA6A483-7C9A-4BC6-9EE8-C6D77C92E31E}" type="presParOf" srcId="{7C1F10D1-AF3F-4E07-8BBB-4456092693CA}" destId="{DE99C0E3-66E2-42CB-9E38-65CEFDD93E0B}" srcOrd="1" destOrd="7" presId="urn:microsoft.com/office/officeart/2005/8/layout/hierarchy2"/>
    <dgm:cxn modelId="{F3074657-58AE-4523-B256-B2269734B84F}" type="presParOf" srcId="{48673F39-879C-4946-8DC7-FD68F0552920}" destId="{5F6A2FF7-B8FB-44A4-96C4-B1CBDE579D45}" srcOrd="8" destOrd="1" presId="urn:microsoft.com/office/officeart/2005/8/layout/hierarchy2"/>
    <dgm:cxn modelId="{0E511528-E665-49E5-967C-7F33A3D8CD73}" type="presOf" srcId="{27EC7918-08F0-425A-A84D-59544A4F6407}" destId="{5F6A2FF7-B8FB-44A4-96C4-B1CBDE579D45}" srcOrd="0" destOrd="0" presId="urn:microsoft.com/office/officeart/2005/8/layout/hierarchy2"/>
    <dgm:cxn modelId="{AABDB06C-349D-4895-9055-3E48BE67DE82}" type="presParOf" srcId="{5F6A2FF7-B8FB-44A4-96C4-B1CBDE579D45}" destId="{B2A4CB7E-732B-4856-9040-F6176988253F}" srcOrd="0" destOrd="8" presId="urn:microsoft.com/office/officeart/2005/8/layout/hierarchy2"/>
    <dgm:cxn modelId="{388C2E7B-D809-4D26-92ED-C1F3DD19E151}" type="presOf" srcId="{27EC7918-08F0-425A-A84D-59544A4F6407}" destId="{B2A4CB7E-732B-4856-9040-F6176988253F}" srcOrd="1" destOrd="0" presId="urn:microsoft.com/office/officeart/2005/8/layout/hierarchy2"/>
    <dgm:cxn modelId="{BAAAE465-CC33-4150-86D3-BB9B95E7E163}" type="presParOf" srcId="{48673F39-879C-4946-8DC7-FD68F0552920}" destId="{FA8DFB1B-AF19-428F-AEFF-70AAD64A9545}" srcOrd="9" destOrd="1" presId="urn:microsoft.com/office/officeart/2005/8/layout/hierarchy2"/>
    <dgm:cxn modelId="{1E051496-19BA-4491-A58D-C9B5A57924BC}" type="presParOf" srcId="{FA8DFB1B-AF19-428F-AEFF-70AAD64A9545}" destId="{75146483-E0E8-4D10-AF19-9BE8D4171FB1}" srcOrd="0" destOrd="9" presId="urn:microsoft.com/office/officeart/2005/8/layout/hierarchy2"/>
    <dgm:cxn modelId="{BAA554ED-AD80-4C4E-9834-E99DDAE390B5}" type="presOf" srcId="{270BE396-7181-4819-8C78-7C6F36D6D633}" destId="{75146483-E0E8-4D10-AF19-9BE8D4171FB1}" srcOrd="0" destOrd="0" presId="urn:microsoft.com/office/officeart/2005/8/layout/hierarchy2"/>
    <dgm:cxn modelId="{DBA80A96-B068-4BAE-8E53-B64D3DB68F4F}" type="presParOf" srcId="{FA8DFB1B-AF19-428F-AEFF-70AAD64A9545}" destId="{82E012DF-DA92-437D-8767-244C3A297451}" srcOrd="1" destOrd="9" presId="urn:microsoft.com/office/officeart/2005/8/layout/hierarchy2"/>
    <dgm:cxn modelId="{1655F15B-C0B8-4462-AA67-D537502DF4E6}" type="presParOf" srcId="{44F25638-8073-4DA7-9390-5AC06A304565}" destId="{2E81B90F-7494-41FF-808F-F7F82B993B40}" srcOrd="2" destOrd="1" presId="urn:microsoft.com/office/officeart/2005/8/layout/hierarchy2"/>
    <dgm:cxn modelId="{4609CEC8-100F-4AE7-846D-A38EC0D2BAC8}" type="presOf" srcId="{367D7799-1E5C-4947-8AD1-85D1E0D367AF}" destId="{2E81B90F-7494-41FF-808F-F7F82B993B40}" srcOrd="0" destOrd="0" presId="urn:microsoft.com/office/officeart/2005/8/layout/hierarchy2"/>
    <dgm:cxn modelId="{CA692D7A-7A3E-4475-9CC7-B7426BBEBB79}" type="presParOf" srcId="{2E81B90F-7494-41FF-808F-F7F82B993B40}" destId="{0F4B7785-0023-487B-801C-9850969E1D34}" srcOrd="0" destOrd="2" presId="urn:microsoft.com/office/officeart/2005/8/layout/hierarchy2"/>
    <dgm:cxn modelId="{684E7015-4C39-467D-8979-47D391834BF8}" type="presOf" srcId="{367D7799-1E5C-4947-8AD1-85D1E0D367AF}" destId="{0F4B7785-0023-487B-801C-9850969E1D34}" srcOrd="1" destOrd="0" presId="urn:microsoft.com/office/officeart/2005/8/layout/hierarchy2"/>
    <dgm:cxn modelId="{38878BB6-1227-436B-93F8-9A64ED7D27AC}" type="presParOf" srcId="{44F25638-8073-4DA7-9390-5AC06A304565}" destId="{4925E953-147A-4210-9A9C-63730A307231}" srcOrd="3" destOrd="1" presId="urn:microsoft.com/office/officeart/2005/8/layout/hierarchy2"/>
    <dgm:cxn modelId="{24FB54B7-55BD-446D-9DA6-42F36D28085C}" type="presParOf" srcId="{4925E953-147A-4210-9A9C-63730A307231}" destId="{3D382021-A429-4403-82FF-5A95DD3EBB20}" srcOrd="0" destOrd="3" presId="urn:microsoft.com/office/officeart/2005/8/layout/hierarchy2"/>
    <dgm:cxn modelId="{9B72F5C4-5613-4BB3-AC1F-05AFEA41673F}" type="presOf" srcId="{4E4A1E17-A3EC-4A54-9171-277E11A0B287}" destId="{3D382021-A429-4403-82FF-5A95DD3EBB20}" srcOrd="0" destOrd="0" presId="urn:microsoft.com/office/officeart/2005/8/layout/hierarchy2"/>
    <dgm:cxn modelId="{5ECE17F2-CADD-4A7C-AE54-A9B7F7AD44C7}" type="presParOf" srcId="{4925E953-147A-4210-9A9C-63730A307231}" destId="{6D231649-1A42-47D5-A289-01058E6A05B6}" srcOrd="1" destOrd="3" presId="urn:microsoft.com/office/officeart/2005/8/layout/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455"/>
        <a:chOff x="0" y="0"/>
        <a:chExt cx="8128000" cy="5418455"/>
      </a:xfrm>
    </dsp:grpSpPr>
    <dsp:sp modelId="{24E3F4AB-32FB-4CE0-9DAC-FC4DD26B5900}">
      <dsp:nvSpPr>
        <dsp:cNvPr id="3" name="圆角矩形 2"/>
        <dsp:cNvSpPr/>
      </dsp:nvSpPr>
      <dsp:spPr bwMode="white">
        <a:xfrm>
          <a:off x="387191" y="2225534"/>
          <a:ext cx="1935162" cy="9675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5240" tIns="15240" rIns="15240" bIns="1524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buNone/>
          </a:pPr>
          <a:r>
            <a:rPr lang="zh-CN" altLang="en-US">
              <a:solidFill>
                <a:schemeClr val="tx1"/>
              </a:solidFill>
              <a:latin typeface="宋体" panose="02010600030101010101" pitchFamily="2" charset="-122"/>
              <a:ea typeface="宋体" panose="02010600030101010101" pitchFamily="2" charset="-122"/>
            </a:rPr>
            <a:t>硬件</a:t>
          </a:r>
          <a:r>
            <a:rPr lang="zh-CN" altLang="en-US">
              <a:solidFill>
                <a:schemeClr val="tx1"/>
              </a:solidFill>
              <a:latin typeface="宋体" panose="02010600030101010101" pitchFamily="2" charset="-122"/>
              <a:ea typeface="宋体" panose="02010600030101010101" pitchFamily="2" charset="-122"/>
            </a:rPr>
            <a:t>电路</a:t>
          </a:r>
          <a:r>
            <a:rPr lang="zh-CN" altLang="en-US">
              <a:solidFill>
                <a:schemeClr val="tx1"/>
              </a:solidFill>
              <a:latin typeface="宋体" panose="02010600030101010101" pitchFamily="2" charset="-122"/>
              <a:ea typeface="宋体" panose="02010600030101010101" pitchFamily="2" charset="-122"/>
            </a:rPr>
            <a:t>原理图</a:t>
          </a:r>
          <a:endParaRPr lang="zh-CN" altLang="en-US">
            <a:solidFill>
              <a:schemeClr val="tx1"/>
            </a:solidFill>
            <a:latin typeface="宋体" panose="02010600030101010101" pitchFamily="2" charset="-122"/>
            <a:ea typeface="宋体" panose="02010600030101010101" pitchFamily="2" charset="-122"/>
          </a:endParaRPr>
        </a:p>
      </dsp:txBody>
      <dsp:txXfrm>
        <a:off x="387191" y="2225534"/>
        <a:ext cx="1935162" cy="967581"/>
      </dsp:txXfrm>
    </dsp:sp>
    <dsp:sp modelId="{B47BD6C9-6D53-4A69-975F-9CF96E25F10F}">
      <dsp:nvSpPr>
        <dsp:cNvPr id="4" name="任意多边形 3"/>
        <dsp:cNvSpPr/>
      </dsp:nvSpPr>
      <dsp:spPr bwMode="white">
        <a:xfrm>
          <a:off x="2223066" y="2987818"/>
          <a:ext cx="973202" cy="32143"/>
        </a:xfrm>
        <a:custGeom>
          <a:avLst/>
          <a:gdLst/>
          <a:ahLst/>
          <a:cxnLst/>
          <a:pathLst>
            <a:path w="1533" h="51">
              <a:moveTo>
                <a:pt x="156" y="-439"/>
              </a:moveTo>
              <a:lnTo>
                <a:pt x="1376" y="489"/>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2223066" y="2987818"/>
        <a:ext cx="973202" cy="32143"/>
      </dsp:txXfrm>
    </dsp:sp>
    <dsp:sp modelId="{3C0D5057-54F2-42F8-ADAD-AA27A1CC1A1B}">
      <dsp:nvSpPr>
        <dsp:cNvPr id="5" name="圆角矩形 4"/>
        <dsp:cNvSpPr/>
      </dsp:nvSpPr>
      <dsp:spPr bwMode="white">
        <a:xfrm>
          <a:off x="3096980" y="2814665"/>
          <a:ext cx="1935162" cy="9675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5240" tIns="15240" rIns="15240" bIns="1524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buNone/>
          </a:pPr>
          <a:r>
            <a:rPr lang="zh-CN" altLang="en-US">
              <a:solidFill>
                <a:schemeClr val="tx1"/>
              </a:solidFill>
              <a:latin typeface="宋体" panose="02010600030101010101" pitchFamily="2" charset="-122"/>
              <a:ea typeface="宋体" panose="02010600030101010101" pitchFamily="2" charset="-122"/>
            </a:rPr>
            <a:t>传感器</a:t>
          </a:r>
          <a:r>
            <a:rPr lang="zh-CN" altLang="en-US">
              <a:solidFill>
                <a:schemeClr val="tx1"/>
              </a:solidFill>
              <a:latin typeface="宋体" panose="02010600030101010101" pitchFamily="2" charset="-122"/>
              <a:ea typeface="宋体" panose="02010600030101010101" pitchFamily="2" charset="-122"/>
            </a:rPr>
            <a:t>和</a:t>
          </a:r>
          <a:r>
            <a:rPr lang="zh-CN" altLang="en-US">
              <a:solidFill>
                <a:schemeClr val="tx1"/>
              </a:solidFill>
              <a:latin typeface="宋体" panose="02010600030101010101" pitchFamily="2" charset="-122"/>
              <a:ea typeface="宋体" panose="02010600030101010101" pitchFamily="2" charset="-122"/>
            </a:rPr>
            <a:t>显示</a:t>
          </a:r>
          <a:r>
            <a:rPr lang="zh-CN" altLang="en-US">
              <a:solidFill>
                <a:schemeClr val="tx1"/>
              </a:solidFill>
              <a:latin typeface="宋体" panose="02010600030101010101" pitchFamily="2" charset="-122"/>
              <a:ea typeface="宋体" panose="02010600030101010101" pitchFamily="2" charset="-122"/>
            </a:rPr>
            <a:t>模块</a:t>
          </a:r>
          <a:endParaRPr lang="zh-CN" altLang="en-US">
            <a:solidFill>
              <a:schemeClr val="tx1"/>
            </a:solidFill>
            <a:latin typeface="宋体" panose="02010600030101010101" pitchFamily="2" charset="-122"/>
            <a:ea typeface="宋体" panose="02010600030101010101" pitchFamily="2" charset="-122"/>
          </a:endParaRPr>
        </a:p>
      </dsp:txBody>
      <dsp:txXfrm>
        <a:off x="3096980" y="2814665"/>
        <a:ext cx="1935162" cy="967581"/>
      </dsp:txXfrm>
    </dsp:sp>
    <dsp:sp modelId="{FA61825B-C877-4D42-AAFB-0586288A9783}">
      <dsp:nvSpPr>
        <dsp:cNvPr id="6" name="任意多边形 5"/>
        <dsp:cNvSpPr/>
      </dsp:nvSpPr>
      <dsp:spPr bwMode="white">
        <a:xfrm>
          <a:off x="3959387" y="1875052"/>
          <a:ext cx="2919015" cy="32143"/>
        </a:xfrm>
        <a:custGeom>
          <a:avLst/>
          <a:gdLst/>
          <a:ahLst/>
          <a:cxnLst/>
          <a:pathLst>
            <a:path w="4597" h="51">
              <a:moveTo>
                <a:pt x="1689" y="2242"/>
              </a:moveTo>
              <a:lnTo>
                <a:pt x="2907" y="-2191"/>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3959387" y="1875052"/>
        <a:ext cx="2919015" cy="32143"/>
      </dsp:txXfrm>
    </dsp:sp>
    <dsp:sp modelId="{63712EDC-9AF8-41BC-8F72-ADF8D554FF07}">
      <dsp:nvSpPr>
        <dsp:cNvPr id="7" name="圆角矩形 6"/>
        <dsp:cNvSpPr/>
      </dsp:nvSpPr>
      <dsp:spPr bwMode="white">
        <a:xfrm>
          <a:off x="5805646" y="0"/>
          <a:ext cx="1935162" cy="9675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5240" tIns="15240" rIns="15240" bIns="1524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sz="2400">
              <a:solidFill>
                <a:schemeClr val="tx1"/>
              </a:solidFill>
              <a:latin typeface="宋体" panose="02010600030101010101" pitchFamily="2" charset="-122"/>
              <a:ea typeface="宋体" panose="02010600030101010101" pitchFamily="2" charset="-122"/>
            </a:rPr>
            <a:t>温度</a:t>
          </a:r>
          <a:r>
            <a:rPr lang="zh-CN" altLang="en-US" sz="2400">
              <a:solidFill>
                <a:schemeClr val="tx1"/>
              </a:solidFill>
              <a:latin typeface="宋体" panose="02010600030101010101" pitchFamily="2" charset="-122"/>
              <a:ea typeface="宋体" panose="02010600030101010101" pitchFamily="2" charset="-122"/>
            </a:rPr>
            <a:t>传感器</a:t>
          </a:r>
          <a:endParaRPr lang="zh-CN" altLang="en-US" sz="2400">
            <a:solidFill>
              <a:schemeClr val="tx1"/>
            </a:solidFill>
            <a:latin typeface="宋体" panose="02010600030101010101" pitchFamily="2" charset="-122"/>
            <a:ea typeface="宋体" panose="02010600030101010101" pitchFamily="2" charset="-122"/>
          </a:endParaRPr>
        </a:p>
        <a:p>
          <a:pPr lvl="0">
            <a:lnSpc>
              <a:spcPct val="100000"/>
            </a:lnSpc>
            <a:spcBef>
              <a:spcPct val="0"/>
            </a:spcBef>
            <a:spcAft>
              <a:spcPct val="35000"/>
            </a:spcAft>
          </a:pPr>
          <a:r>
            <a:rPr lang="zh-CN" altLang="en-US" sz="2400">
              <a:solidFill>
                <a:schemeClr val="tx1"/>
              </a:solidFill>
              <a:latin typeface="宋体" panose="02010600030101010101" pitchFamily="2" charset="-122"/>
              <a:ea typeface="宋体" panose="02010600030101010101" pitchFamily="2" charset="-122"/>
            </a:rPr>
            <a:t>原理图</a:t>
          </a:r>
          <a:endParaRPr lang="zh-CN" altLang="en-US" sz="2400">
            <a:solidFill>
              <a:schemeClr val="tx1"/>
            </a:solidFill>
            <a:latin typeface="宋体" panose="02010600030101010101" pitchFamily="2" charset="-122"/>
            <a:ea typeface="宋体" panose="02010600030101010101" pitchFamily="2" charset="-122"/>
          </a:endParaRPr>
        </a:p>
      </dsp:txBody>
      <dsp:txXfrm>
        <a:off x="5805646" y="0"/>
        <a:ext cx="1935162" cy="967581"/>
      </dsp:txXfrm>
    </dsp:sp>
    <dsp:sp modelId="{E81582B1-A130-479F-ACE3-61EF727591CE}">
      <dsp:nvSpPr>
        <dsp:cNvPr id="8" name="任意多边形 7"/>
        <dsp:cNvSpPr/>
      </dsp:nvSpPr>
      <dsp:spPr bwMode="white">
        <a:xfrm>
          <a:off x="4484158" y="2431411"/>
          <a:ext cx="1869473" cy="32143"/>
        </a:xfrm>
        <a:custGeom>
          <a:avLst/>
          <a:gdLst/>
          <a:ahLst/>
          <a:cxnLst/>
          <a:pathLst>
            <a:path w="2944" h="51">
              <a:moveTo>
                <a:pt x="863" y="1365"/>
              </a:moveTo>
              <a:lnTo>
                <a:pt x="2081" y="-1315"/>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4484158" y="2431411"/>
        <a:ext cx="1869473" cy="32143"/>
      </dsp:txXfrm>
    </dsp:sp>
    <dsp:sp modelId="{29F748CF-C0E7-4DEA-B3A3-0E8AEB5CA964}">
      <dsp:nvSpPr>
        <dsp:cNvPr id="9" name="圆角矩形 8"/>
        <dsp:cNvSpPr/>
      </dsp:nvSpPr>
      <dsp:spPr bwMode="white">
        <a:xfrm>
          <a:off x="5805646" y="1112718"/>
          <a:ext cx="1935162" cy="9675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5240" tIns="15240" rIns="15240" bIns="1524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US" altLang="zh-CN">
              <a:solidFill>
                <a:schemeClr val="tx1"/>
              </a:solidFill>
              <a:latin typeface="宋体" panose="02010600030101010101" pitchFamily="2" charset="-122"/>
              <a:ea typeface="宋体" panose="02010600030101010101" pitchFamily="2" charset="-122"/>
              <a:sym typeface="+mn-ea"/>
            </a:rPr>
            <a:t>pH</a:t>
          </a:r>
          <a:r>
            <a:rPr lang="zh-CN" altLang="en-US">
              <a:solidFill>
                <a:schemeClr val="tx1"/>
              </a:solidFill>
              <a:latin typeface="宋体" panose="02010600030101010101" pitchFamily="2" charset="-122"/>
              <a:ea typeface="宋体" panose="02010600030101010101" pitchFamily="2" charset="-122"/>
              <a:sym typeface="+mn-ea"/>
            </a:rPr>
            <a:t>值</a:t>
          </a:r>
          <a:r>
            <a:rPr lang="zh-CN" altLang="en-US">
              <a:solidFill>
                <a:schemeClr val="tx1"/>
              </a:solidFill>
              <a:latin typeface="宋体" panose="02010600030101010101" pitchFamily="2" charset="-122"/>
              <a:ea typeface="宋体" panose="02010600030101010101" pitchFamily="2" charset="-122"/>
              <a:sym typeface="+mn-ea"/>
            </a:rPr>
            <a:t>传感器</a:t>
          </a:r>
          <a:endParaRPr lang="zh-CN" altLang="en-US">
            <a:solidFill>
              <a:schemeClr val="tx1"/>
            </a:solidFill>
            <a:latin typeface="宋体" panose="02010600030101010101" pitchFamily="2" charset="-122"/>
            <a:ea typeface="宋体" panose="02010600030101010101" pitchFamily="2" charset="-122"/>
          </a:endParaRPr>
        </a:p>
        <a:p>
          <a:pPr lvl="0">
            <a:lnSpc>
              <a:spcPct val="100000"/>
            </a:lnSpc>
            <a:spcBef>
              <a:spcPct val="0"/>
            </a:spcBef>
            <a:spcAft>
              <a:spcPct val="35000"/>
            </a:spcAft>
          </a:pPr>
          <a:r>
            <a:rPr lang="zh-CN" altLang="en-US">
              <a:solidFill>
                <a:schemeClr val="tx1"/>
              </a:solidFill>
              <a:latin typeface="宋体" panose="02010600030101010101" pitchFamily="2" charset="-122"/>
              <a:ea typeface="宋体" panose="02010600030101010101" pitchFamily="2" charset="-122"/>
              <a:sym typeface="+mn-ea"/>
            </a:rPr>
            <a:t>原理图</a:t>
          </a:r>
          <a:endParaRPr lang="zh-CN" altLang="en-US"/>
        </a:p>
      </dsp:txBody>
      <dsp:txXfrm>
        <a:off x="5805646" y="1112718"/>
        <a:ext cx="1935162" cy="967581"/>
      </dsp:txXfrm>
    </dsp:sp>
    <dsp:sp modelId="{A821797F-9C35-4489-AFCC-690247D30F2F}">
      <dsp:nvSpPr>
        <dsp:cNvPr id="14" name="任意多边形 13"/>
        <dsp:cNvSpPr/>
      </dsp:nvSpPr>
      <dsp:spPr bwMode="white">
        <a:xfrm>
          <a:off x="4932711" y="2987770"/>
          <a:ext cx="972367" cy="32143"/>
        </a:xfrm>
        <a:custGeom>
          <a:avLst/>
          <a:gdLst/>
          <a:ahLst/>
          <a:cxnLst/>
          <a:pathLst>
            <a:path w="1531" h="51">
              <a:moveTo>
                <a:pt x="157" y="489"/>
              </a:moveTo>
              <a:lnTo>
                <a:pt x="1375" y="-439"/>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4932711" y="2987770"/>
        <a:ext cx="972367" cy="32143"/>
      </dsp:txXfrm>
    </dsp:sp>
    <dsp:sp modelId="{8808A01E-685A-4BE0-9A4B-928381D6AA87}">
      <dsp:nvSpPr>
        <dsp:cNvPr id="15" name="圆角矩形 14"/>
        <dsp:cNvSpPr/>
      </dsp:nvSpPr>
      <dsp:spPr bwMode="white">
        <a:xfrm>
          <a:off x="5805646" y="2225437"/>
          <a:ext cx="1935162" cy="9675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5240" tIns="15240" rIns="15240" bIns="1524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buNone/>
          </a:pPr>
          <a:r>
            <a:rPr lang="zh-CN">
              <a:solidFill>
                <a:schemeClr val="tx1"/>
              </a:solidFill>
              <a:latin typeface="宋体" panose="02010600030101010101" pitchFamily="2" charset="-122"/>
              <a:ea typeface="宋体" panose="02010600030101010101" pitchFamily="2" charset="-122"/>
              <a:sym typeface="+mn-ea"/>
            </a:rPr>
            <a:t>电导率</a:t>
          </a:r>
          <a:r>
            <a:rPr lang="zh-CN">
              <a:solidFill>
                <a:schemeClr val="tx1"/>
              </a:solidFill>
              <a:latin typeface="宋体" panose="02010600030101010101" pitchFamily="2" charset="-122"/>
              <a:ea typeface="宋体" panose="02010600030101010101" pitchFamily="2" charset="-122"/>
              <a:sym typeface="+mn-ea"/>
            </a:rPr>
            <a:t>传</a:t>
          </a:r>
          <a:r>
            <a:rPr lang="zh-CN" altLang="en-US">
              <a:solidFill>
                <a:schemeClr val="tx1"/>
              </a:solidFill>
              <a:latin typeface="宋体" panose="02010600030101010101" pitchFamily="2" charset="-122"/>
              <a:ea typeface="宋体" panose="02010600030101010101" pitchFamily="2" charset="-122"/>
              <a:sym typeface="+mn-ea"/>
            </a:rPr>
            <a:t>感器</a:t>
          </a:r>
          <a:endParaRPr lang="zh-CN" altLang="en-US">
            <a:solidFill>
              <a:schemeClr val="tx1"/>
            </a:solidFill>
            <a:latin typeface="宋体" panose="02010600030101010101" pitchFamily="2" charset="-122"/>
            <a:ea typeface="宋体" panose="02010600030101010101" pitchFamily="2" charset="-122"/>
          </a:endParaRPr>
        </a:p>
        <a:p>
          <a:pPr lvl="0">
            <a:lnSpc>
              <a:spcPct val="100000"/>
            </a:lnSpc>
            <a:spcBef>
              <a:spcPct val="0"/>
            </a:spcBef>
            <a:spcAft>
              <a:spcPct val="35000"/>
            </a:spcAft>
            <a:buNone/>
          </a:pPr>
          <a:r>
            <a:rPr lang="zh-CN" altLang="en-US">
              <a:solidFill>
                <a:schemeClr val="tx1"/>
              </a:solidFill>
              <a:latin typeface="宋体" panose="02010600030101010101" pitchFamily="2" charset="-122"/>
              <a:ea typeface="宋体" panose="02010600030101010101" pitchFamily="2" charset="-122"/>
              <a:sym typeface="+mn-ea"/>
            </a:rPr>
            <a:t>原</a:t>
          </a:r>
          <a:r>
            <a:rPr lang="zh-CN" altLang="en-US">
              <a:solidFill>
                <a:schemeClr val="tx1"/>
              </a:solidFill>
              <a:latin typeface="宋体" panose="02010600030101010101" pitchFamily="2" charset="-122"/>
              <a:ea typeface="宋体" panose="02010600030101010101" pitchFamily="2" charset="-122"/>
              <a:sym typeface="+mn-ea"/>
            </a:rPr>
            <a:t>理图</a:t>
          </a:r>
          <a:endParaRPr lang="zh-CN" altLang="en-US">
            <a:solidFill>
              <a:schemeClr val="tx1"/>
            </a:solidFill>
            <a:latin typeface="宋体" panose="02010600030101010101" pitchFamily="2" charset="-122"/>
            <a:ea typeface="宋体" panose="02010600030101010101" pitchFamily="2" charset="-122"/>
          </a:endParaRPr>
        </a:p>
      </dsp:txBody>
      <dsp:txXfrm>
        <a:off x="5805646" y="2225437"/>
        <a:ext cx="1935162" cy="967581"/>
      </dsp:txXfrm>
    </dsp:sp>
    <dsp:sp modelId="{36113ED7-F021-446C-BF60-EE4F70B07AD3}">
      <dsp:nvSpPr>
        <dsp:cNvPr id="16" name="任意多边形 15"/>
        <dsp:cNvSpPr/>
      </dsp:nvSpPr>
      <dsp:spPr bwMode="white">
        <a:xfrm>
          <a:off x="4951896" y="3544129"/>
          <a:ext cx="933997" cy="32143"/>
        </a:xfrm>
        <a:custGeom>
          <a:avLst/>
          <a:gdLst/>
          <a:ahLst/>
          <a:cxnLst/>
          <a:pathLst>
            <a:path w="1471" h="51">
              <a:moveTo>
                <a:pt x="126" y="-387"/>
              </a:moveTo>
              <a:lnTo>
                <a:pt x="1344" y="438"/>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4951896" y="3544129"/>
        <a:ext cx="933997" cy="32143"/>
      </dsp:txXfrm>
    </dsp:sp>
    <dsp:sp modelId="{27B13FE0-B55A-4F74-9C83-E005ADB2C2A3}">
      <dsp:nvSpPr>
        <dsp:cNvPr id="17" name="圆角矩形 16"/>
        <dsp:cNvSpPr/>
      </dsp:nvSpPr>
      <dsp:spPr bwMode="white">
        <a:xfrm>
          <a:off x="5805646" y="3338155"/>
          <a:ext cx="1935162" cy="9675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5240" tIns="15240" rIns="15240" bIns="1524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buNone/>
          </a:pPr>
          <a:r>
            <a:rPr lang="zh-CN">
              <a:solidFill>
                <a:schemeClr val="tx1"/>
              </a:solidFill>
              <a:latin typeface="宋体" panose="02010600030101010101" pitchFamily="2" charset="-122"/>
              <a:ea typeface="宋体" panose="02010600030101010101" pitchFamily="2" charset="-122"/>
            </a:rPr>
            <a:t>浑浊度</a:t>
          </a:r>
          <a:r>
            <a:rPr lang="zh-CN">
              <a:solidFill>
                <a:schemeClr val="tx1"/>
              </a:solidFill>
              <a:latin typeface="宋体" panose="02010600030101010101" pitchFamily="2" charset="-122"/>
              <a:ea typeface="宋体" panose="02010600030101010101" pitchFamily="2" charset="-122"/>
            </a:rPr>
            <a:t>传感器</a:t>
          </a:r>
          <a:r>
            <a:rPr lang="zh-CN">
              <a:solidFill>
                <a:schemeClr val="tx1"/>
              </a:solidFill>
              <a:latin typeface="宋体" panose="02010600030101010101" pitchFamily="2" charset="-122"/>
              <a:ea typeface="宋体" panose="02010600030101010101" pitchFamily="2" charset="-122"/>
            </a:rPr>
            <a:t>原理图</a:t>
          </a:r>
          <a:endParaRPr lang="zh-CN">
            <a:solidFill>
              <a:schemeClr val="tx1"/>
            </a:solidFill>
            <a:latin typeface="宋体" panose="02010600030101010101" pitchFamily="2" charset="-122"/>
            <a:ea typeface="宋体" panose="02010600030101010101" pitchFamily="2" charset="-122"/>
          </a:endParaRPr>
        </a:p>
      </dsp:txBody>
      <dsp:txXfrm>
        <a:off x="5805646" y="3338155"/>
        <a:ext cx="1935162" cy="967581"/>
      </dsp:txXfrm>
    </dsp:sp>
    <dsp:sp modelId="{5F6A2FF7-B8FB-44A4-96C4-B1CBDE579D45}">
      <dsp:nvSpPr>
        <dsp:cNvPr id="18" name="任意多边形 17"/>
        <dsp:cNvSpPr/>
      </dsp:nvSpPr>
      <dsp:spPr bwMode="white">
        <a:xfrm>
          <a:off x="4513979" y="4100488"/>
          <a:ext cx="1809831" cy="32143"/>
        </a:xfrm>
        <a:custGeom>
          <a:avLst/>
          <a:gdLst/>
          <a:ahLst/>
          <a:cxnLst/>
          <a:pathLst>
            <a:path w="2850" h="51">
              <a:moveTo>
                <a:pt x="816" y="-1263"/>
              </a:moveTo>
              <a:lnTo>
                <a:pt x="2034" y="1314"/>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4513979" y="4100488"/>
        <a:ext cx="1809831" cy="32143"/>
      </dsp:txXfrm>
    </dsp:sp>
    <dsp:sp modelId="{75146483-E0E8-4D10-AF19-9BE8D4171FB1}">
      <dsp:nvSpPr>
        <dsp:cNvPr id="19" name="圆角矩形 18"/>
        <dsp:cNvSpPr/>
      </dsp:nvSpPr>
      <dsp:spPr bwMode="white">
        <a:xfrm>
          <a:off x="5805646" y="4450874"/>
          <a:ext cx="1935162" cy="9675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5240" tIns="15240" rIns="15240" bIns="1524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buNone/>
          </a:pPr>
          <a:r>
            <a:rPr lang="zh-CN">
              <a:solidFill>
                <a:schemeClr val="tx1"/>
              </a:solidFill>
              <a:latin typeface="宋体" panose="02010600030101010101" pitchFamily="2" charset="-122"/>
              <a:ea typeface="宋体" panose="02010600030101010101" pitchFamily="2" charset="-122"/>
            </a:rPr>
            <a:t>显示屏</a:t>
          </a:r>
          <a:r>
            <a:rPr lang="zh-CN">
              <a:solidFill>
                <a:schemeClr val="tx1"/>
              </a:solidFill>
              <a:latin typeface="宋体" panose="02010600030101010101" pitchFamily="2" charset="-122"/>
              <a:ea typeface="宋体" panose="02010600030101010101" pitchFamily="2" charset="-122"/>
            </a:rPr>
            <a:t>原理图</a:t>
          </a:r>
          <a:endParaRPr lang="zh-CN">
            <a:solidFill>
              <a:schemeClr val="tx1"/>
            </a:solidFill>
            <a:latin typeface="宋体" panose="02010600030101010101" pitchFamily="2" charset="-122"/>
            <a:ea typeface="宋体" panose="02010600030101010101" pitchFamily="2" charset="-122"/>
          </a:endParaRPr>
        </a:p>
      </dsp:txBody>
      <dsp:txXfrm>
        <a:off x="5805646" y="4450874"/>
        <a:ext cx="1935162" cy="967581"/>
      </dsp:txXfrm>
    </dsp:sp>
    <dsp:sp modelId="{2E81B90F-7494-41FF-808F-F7F82B993B40}">
      <dsp:nvSpPr>
        <dsp:cNvPr id="10" name="任意多边形 9"/>
        <dsp:cNvSpPr/>
      </dsp:nvSpPr>
      <dsp:spPr bwMode="white">
        <a:xfrm>
          <a:off x="2195754" y="2355470"/>
          <a:ext cx="1027844" cy="32143"/>
        </a:xfrm>
        <a:custGeom>
          <a:avLst/>
          <a:gdLst/>
          <a:ahLst/>
          <a:cxnLst/>
          <a:pathLst>
            <a:path w="1619" h="51">
              <a:moveTo>
                <a:pt x="199" y="557"/>
              </a:moveTo>
              <a:lnTo>
                <a:pt x="1419" y="-507"/>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2195754" y="2355470"/>
        <a:ext cx="1027844" cy="32143"/>
      </dsp:txXfrm>
    </dsp:sp>
    <dsp:sp modelId="{3D382021-A429-4403-82FF-5A95DD3EBB20}">
      <dsp:nvSpPr>
        <dsp:cNvPr id="11" name="圆角矩形 10"/>
        <dsp:cNvSpPr/>
      </dsp:nvSpPr>
      <dsp:spPr bwMode="white">
        <a:xfrm>
          <a:off x="3096999" y="1549968"/>
          <a:ext cx="1935162" cy="9675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5240" tIns="15240" rIns="15240" bIns="1524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buNone/>
          </a:pPr>
          <a:r>
            <a:rPr lang="zh-CN" altLang="en-US">
              <a:solidFill>
                <a:schemeClr val="tx1"/>
              </a:solidFill>
              <a:latin typeface="宋体" panose="02010600030101010101" pitchFamily="2" charset="-122"/>
              <a:ea typeface="宋体" panose="02010600030101010101" pitchFamily="2" charset="-122"/>
            </a:rPr>
            <a:t>单片机</a:t>
          </a:r>
          <a:r>
            <a:rPr lang="zh-CN" altLang="en-US">
              <a:solidFill>
                <a:schemeClr val="tx1"/>
              </a:solidFill>
              <a:latin typeface="宋体" panose="02010600030101010101" pitchFamily="2" charset="-122"/>
              <a:ea typeface="宋体" panose="02010600030101010101" pitchFamily="2" charset="-122"/>
            </a:rPr>
            <a:t>最小系统</a:t>
          </a:r>
          <a:r>
            <a:rPr lang="zh-CN" altLang="en-US">
              <a:solidFill>
                <a:schemeClr val="tx1"/>
              </a:solidFill>
              <a:latin typeface="宋体" panose="02010600030101010101" pitchFamily="2" charset="-122"/>
              <a:ea typeface="宋体" panose="02010600030101010101" pitchFamily="2" charset="-122"/>
            </a:rPr>
            <a:t>原理图</a:t>
          </a:r>
          <a:endParaRPr lang="zh-CN" altLang="en-US">
            <a:solidFill>
              <a:schemeClr val="tx1"/>
            </a:solidFill>
            <a:latin typeface="宋体" panose="02010600030101010101" pitchFamily="2" charset="-122"/>
            <a:ea typeface="宋体" panose="02010600030101010101" pitchFamily="2" charset="-122"/>
          </a:endParaRPr>
        </a:p>
      </dsp:txBody>
      <dsp:txXfrm>
        <a:off x="3096999" y="1549968"/>
        <a:ext cx="1935162" cy="96758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5" Type="http://schemas.microsoft.com/office/2007/relationships/hdphoto" Target="../media/image12.wdp"/><Relationship Id="rId4" Type="http://schemas.openxmlformats.org/officeDocument/2006/relationships/image" Target="../media/image11.png"/><Relationship Id="rId3" Type="http://schemas.openxmlformats.org/officeDocument/2006/relationships/hyperlink" Target="http://www.officeplus.cn/Template/Home.shtml" TargetMode="External"/><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hyperlink" Target="http://www.officeplus.cn/Template/Home.shtml" TargetMode="External"/><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0" b="100000" l="0" r="100000">
                        <a14:foregroundMark x1="66146" y1="90938" x2="66146" y2="90938"/>
                        <a14:foregroundMark x1="73333" y1="88750" x2="83229" y2="88750"/>
                        <a14:foregroundMark x1="74271" y1="67344" x2="93958" y2="67188"/>
                        <a14:foregroundMark x1="75104" y1="52188" x2="93750" y2="51563"/>
                        <a14:foregroundMark x1="73125" y1="32031" x2="95833" y2="33594"/>
                        <a14:foregroundMark x1="76771" y1="17500" x2="95729" y2="16094"/>
                        <a14:foregroundMark x1="74583" y1="3750" x2="92396" y2="6094"/>
                        <a14:foregroundMark x1="64896" y1="11250" x2="59271" y2="28125"/>
                        <a14:foregroundMark x1="72604" y1="79844" x2="98021" y2="78438"/>
                        <a14:foregroundMark x1="72604" y1="77969" x2="96146" y2="77344"/>
                        <a14:foregroundMark x1="74375" y1="93906" x2="94479" y2="94063"/>
                        <a14:foregroundMark x1="65208" y1="87500" x2="59792" y2="96719"/>
                        <a14:foregroundMark x1="69792" y1="43750" x2="96458" y2="43438"/>
                        <a14:foregroundMark x1="66250" y1="23594" x2="58438" y2="43906"/>
                        <a14:foregroundMark x1="59792" y1="15625" x2="58021" y2="22344"/>
                        <a14:backgroundMark x1="31771" y1="50781" x2="31771" y2="50781"/>
                        <a14:backgroundMark x1="5208" y1="14688" x2="45938" y2="78125"/>
                      </a14:backgroundRemoval>
                    </a14:imgEffect>
                  </a14:imgLayer>
                </a14:imgProps>
              </a:ext>
              <a:ext uri="{28A0092B-C50C-407E-A947-70E740481C1C}">
                <a14:useLocalDpi xmlns:a14="http://schemas.microsoft.com/office/drawing/2010/main" val="0"/>
              </a:ext>
            </a:extLst>
          </a:blip>
          <a:srcRect l="55255" t="7813" b="7813"/>
          <a:stretch>
            <a:fillRect/>
          </a:stretch>
        </p:blipFill>
        <p:spPr>
          <a:xfrm>
            <a:off x="6736702" y="0"/>
            <a:ext cx="5455298" cy="6858000"/>
          </a:xfrm>
          <a:prstGeom prst="rect">
            <a:avLst/>
          </a:prstGeom>
          <a:effectLst>
            <a:outerShdw blurRad="190500" sx="98000" sy="98000" algn="ctr" rotWithShape="0">
              <a:prstClr val="black">
                <a:alpha val="40000"/>
              </a:prstClr>
            </a:outerShdw>
          </a:effectLst>
        </p:spPr>
      </p:pic>
      <p:sp>
        <p:nvSpPr>
          <p:cNvPr id="6" name="文本占位符 5"/>
          <p:cNvSpPr>
            <a:spLocks noGrp="1"/>
          </p:cNvSpPr>
          <p:nvPr>
            <p:ph type="body" sz="quarter" idx="10"/>
          </p:nvPr>
        </p:nvSpPr>
        <p:spPr>
          <a:xfrm>
            <a:off x="879474" y="1554163"/>
            <a:ext cx="5109845" cy="834708"/>
          </a:xfrm>
          <a:prstGeom prst="rect">
            <a:avLst/>
          </a:prstGeom>
        </p:spPr>
        <p:txBody>
          <a:bodyPr anchor="ctr"/>
          <a:lstStyle>
            <a:lvl1pPr marL="0" indent="0">
              <a:buNone/>
              <a:defRPr sz="4800" b="1">
                <a:solidFill>
                  <a:schemeClr val="accent1">
                    <a:lumMod val="50000"/>
                  </a:schemeClr>
                </a:solidFill>
              </a:defRPr>
            </a:lvl1pPr>
          </a:lstStyle>
          <a:p>
            <a:pPr lvl="0"/>
            <a:r>
              <a:rPr kumimoji="1" lang="zh-CN" altLang="en-US"/>
              <a:t>单击此处编辑母版文本样式</a:t>
            </a:r>
            <a:endParaRPr kumimoji="1" lang="zh-CN" altLang="en-US"/>
          </a:p>
        </p:txBody>
      </p:sp>
      <p:sp>
        <p:nvSpPr>
          <p:cNvPr id="7" name="文本占位符 5"/>
          <p:cNvSpPr>
            <a:spLocks noGrp="1"/>
          </p:cNvSpPr>
          <p:nvPr>
            <p:ph type="body" sz="quarter" idx="11"/>
          </p:nvPr>
        </p:nvSpPr>
        <p:spPr>
          <a:xfrm>
            <a:off x="879474" y="2388871"/>
            <a:ext cx="7098666" cy="1215006"/>
          </a:xfrm>
          <a:prstGeom prst="rect">
            <a:avLst/>
          </a:prstGeom>
          <a:solidFill>
            <a:schemeClr val="accent2"/>
          </a:solidFill>
        </p:spPr>
        <p:txBody>
          <a:bodyPr anchor="ctr"/>
          <a:lstStyle>
            <a:lvl1pPr marL="0" indent="0">
              <a:buNone/>
              <a:defRPr sz="6600" b="1">
                <a:solidFill>
                  <a:schemeClr val="bg1"/>
                </a:solidFill>
              </a:defRPr>
            </a:lvl1pPr>
          </a:lstStyle>
          <a:p>
            <a:pPr lvl="0"/>
            <a:r>
              <a:rPr kumimoji="1" lang="zh-CN" altLang="en-US"/>
              <a:t>单击此处编辑母版文本样式</a:t>
            </a:r>
            <a:endParaRPr kumimoji="1" lang="zh-CN" altLang="en-US"/>
          </a:p>
        </p:txBody>
      </p:sp>
      <p:sp>
        <p:nvSpPr>
          <p:cNvPr id="8" name="文本占位符 5"/>
          <p:cNvSpPr>
            <a:spLocks noGrp="1"/>
          </p:cNvSpPr>
          <p:nvPr>
            <p:ph type="body" sz="quarter" idx="12"/>
          </p:nvPr>
        </p:nvSpPr>
        <p:spPr>
          <a:xfrm>
            <a:off x="879473" y="3603876"/>
            <a:ext cx="7098667" cy="579503"/>
          </a:xfrm>
          <a:prstGeom prst="rect">
            <a:avLst/>
          </a:prstGeom>
        </p:spPr>
        <p:txBody>
          <a:bodyPr anchor="ctr"/>
          <a:lstStyle>
            <a:lvl1pPr marL="0" indent="0">
              <a:buNone/>
              <a:defRPr sz="2800" b="1">
                <a:solidFill>
                  <a:schemeClr val="accent1"/>
                </a:solidFill>
              </a:defRPr>
            </a:lvl1pPr>
          </a:lstStyle>
          <a:p>
            <a:pPr lvl="0"/>
            <a:r>
              <a:rPr kumimoji="1" lang="zh-CN" altLang="en-US"/>
              <a:t>单击此处编辑母版文本样式</a:t>
            </a:r>
            <a:endParaRPr kumimoji="1" lang="zh-CN" altLang="en-US"/>
          </a:p>
        </p:txBody>
      </p:sp>
      <p:sp>
        <p:nvSpPr>
          <p:cNvPr id="9" name="文本占位符 5"/>
          <p:cNvSpPr>
            <a:spLocks noGrp="1"/>
          </p:cNvSpPr>
          <p:nvPr>
            <p:ph type="body" sz="quarter" idx="13"/>
          </p:nvPr>
        </p:nvSpPr>
        <p:spPr>
          <a:xfrm>
            <a:off x="879474" y="4260272"/>
            <a:ext cx="5109845" cy="1511877"/>
          </a:xfrm>
          <a:prstGeom prst="rect">
            <a:avLst/>
          </a:prstGeom>
        </p:spPr>
        <p:txBody>
          <a:bodyPr anchor="t"/>
          <a:lstStyle>
            <a:lvl1pPr marL="285750" indent="-285750">
              <a:buFont typeface="Arial" panose="020B0604020202020204" pitchFamily="34" charset="0"/>
              <a:buChar char="•"/>
              <a:defRPr sz="1400" b="1">
                <a:solidFill>
                  <a:schemeClr val="accent1">
                    <a:lumMod val="50000"/>
                  </a:schemeClr>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defTabSz="609600">
              <a:lnSpc>
                <a:spcPct val="130000"/>
              </a:lnSpc>
            </a:pPr>
            <a:r>
              <a:rPr lang="en-US" altLang="zh-CN" sz="1400" dirty="0" err="1">
                <a:solidFill>
                  <a:srgbClr val="FFFFFF"/>
                </a:solidFill>
                <a:latin typeface="Segoe UI Light" panose="020B0502040204020203"/>
                <a:ea typeface="微软雅黑" panose="020B0503020204020204" pitchFamily="34" charset="-122"/>
                <a:cs typeface="Segoe UI Light" panose="020B0502040204020203"/>
              </a:rPr>
              <a:t>pixabay.com</a:t>
            </a:r>
            <a:endParaRPr lang="zh-CN" altLang="en-US" sz="1400" dirty="0">
              <a:solidFill>
                <a:srgbClr val="FFFFFF"/>
              </a:solidFill>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600" eaLnBrk="1" fontAlgn="auto" latinLnBrk="0" hangingPunct="1">
              <a:lnSpc>
                <a:spcPct val="90000"/>
              </a:lnSpc>
              <a:spcBef>
                <a:spcPts val="0"/>
              </a:spcBef>
              <a:spcAft>
                <a:spcPts val="0"/>
              </a:spcAft>
              <a:buClrTx/>
              <a:buSzTx/>
              <a:buFontTx/>
              <a:buNone/>
              <a:defRPr/>
            </a:pPr>
            <a:endParaRPr kumimoji="1" lang="zh-CN" altLang="en-US" sz="16000" b="1" i="0" u="none" strike="noStrike" kern="0" cap="none" spc="0" normalizeH="0" baseline="0" noProof="0" dirty="0">
              <a:ln>
                <a:noFill/>
              </a:ln>
              <a:solidFill>
                <a:srgbClr val="FFFFFF"/>
              </a:solidFill>
              <a:effectLst/>
              <a:uLnTx/>
              <a:uFillTx/>
              <a:latin typeface="Century Gothic" panose="020B0502020202020204"/>
              <a:ea typeface="微软雅黑" panose="020B0503020204020204" pitchFamily="34" charset="-122"/>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endParaRPr kumimoji="1" lang="zh-CN" altLang="en-US" dirty="0"/>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908246"/>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9" name="文本占位符 5"/>
          <p:cNvSpPr>
            <a:spLocks noGrp="1"/>
          </p:cNvSpPr>
          <p:nvPr>
            <p:ph type="body" sz="quarter" idx="13"/>
          </p:nvPr>
        </p:nvSpPr>
        <p:spPr>
          <a:xfrm>
            <a:off x="2286000" y="201158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0" name="文本占位符 5"/>
          <p:cNvSpPr>
            <a:spLocks noGrp="1"/>
          </p:cNvSpPr>
          <p:nvPr>
            <p:ph type="body" sz="quarter" idx="14" hasCustomPrompt="1"/>
          </p:nvPr>
        </p:nvSpPr>
        <p:spPr>
          <a:xfrm>
            <a:off x="1450975" y="299663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1" name="文本占位符 5"/>
          <p:cNvSpPr>
            <a:spLocks noGrp="1"/>
          </p:cNvSpPr>
          <p:nvPr>
            <p:ph type="body" sz="quarter" idx="15"/>
          </p:nvPr>
        </p:nvSpPr>
        <p:spPr>
          <a:xfrm>
            <a:off x="2286000" y="3099979"/>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2" name="文本占位符 5"/>
          <p:cNvSpPr>
            <a:spLocks noGrp="1"/>
          </p:cNvSpPr>
          <p:nvPr>
            <p:ph type="body" sz="quarter" idx="16" hasCustomPrompt="1"/>
          </p:nvPr>
        </p:nvSpPr>
        <p:spPr>
          <a:xfrm>
            <a:off x="1450975" y="4085032"/>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3" name="文本占位符 5"/>
          <p:cNvSpPr>
            <a:spLocks noGrp="1"/>
          </p:cNvSpPr>
          <p:nvPr>
            <p:ph type="body" sz="quarter" idx="17"/>
          </p:nvPr>
        </p:nvSpPr>
        <p:spPr>
          <a:xfrm>
            <a:off x="2286000" y="418258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600" eaLnBrk="1" fontAlgn="auto" latinLnBrk="0" hangingPunct="1">
              <a:lnSpc>
                <a:spcPct val="90000"/>
              </a:lnSpc>
              <a:spcBef>
                <a:spcPts val="0"/>
              </a:spcBef>
              <a:spcAft>
                <a:spcPts val="0"/>
              </a:spcAft>
              <a:buClrTx/>
              <a:buSzTx/>
              <a:buFontTx/>
              <a:buNone/>
              <a:defRPr/>
            </a:pPr>
            <a:endParaRPr kumimoji="1" lang="zh-CN" altLang="en-US" sz="16000" b="1" i="0" u="none" strike="noStrike" kern="0" cap="none" spc="0" normalizeH="0" baseline="0" noProof="0" dirty="0">
              <a:ln>
                <a:noFill/>
              </a:ln>
              <a:solidFill>
                <a:srgbClr val="FFFFFF"/>
              </a:solidFill>
              <a:effectLst/>
              <a:uLnTx/>
              <a:uFillTx/>
              <a:latin typeface="Century Gothic" panose="020B0502020202020204"/>
              <a:ea typeface="微软雅黑" panose="020B0503020204020204" pitchFamily="34" charset="-122"/>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endParaRPr kumimoji="1" lang="zh-CN" altLang="en-US" dirty="0"/>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0" name="文本占位符 5"/>
          <p:cNvSpPr>
            <a:spLocks noGrp="1"/>
          </p:cNvSpPr>
          <p:nvPr>
            <p:ph type="body" sz="quarter" idx="14" hasCustomPrompt="1"/>
          </p:nvPr>
        </p:nvSpPr>
        <p:spPr>
          <a:xfrm>
            <a:off x="1450975" y="250586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1" name="文本占位符 5"/>
          <p:cNvSpPr>
            <a:spLocks noGrp="1"/>
          </p:cNvSpPr>
          <p:nvPr>
            <p:ph type="body" sz="quarter" idx="15"/>
          </p:nvPr>
        </p:nvSpPr>
        <p:spPr>
          <a:xfrm>
            <a:off x="2286000" y="260920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2" name="文本占位符 5"/>
          <p:cNvSpPr>
            <a:spLocks noGrp="1"/>
          </p:cNvSpPr>
          <p:nvPr>
            <p:ph type="body" sz="quarter" idx="16" hasCustomPrompt="1"/>
          </p:nvPr>
        </p:nvSpPr>
        <p:spPr>
          <a:xfrm>
            <a:off x="1450975" y="359425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3" name="文本占位符 5"/>
          <p:cNvSpPr>
            <a:spLocks noGrp="1"/>
          </p:cNvSpPr>
          <p:nvPr>
            <p:ph type="body" sz="quarter" idx="17"/>
          </p:nvPr>
        </p:nvSpPr>
        <p:spPr>
          <a:xfrm>
            <a:off x="2286000" y="3691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600" eaLnBrk="1" fontAlgn="auto" latinLnBrk="0" hangingPunct="1">
              <a:lnSpc>
                <a:spcPct val="90000"/>
              </a:lnSpc>
              <a:spcBef>
                <a:spcPts val="0"/>
              </a:spcBef>
              <a:spcAft>
                <a:spcPts val="0"/>
              </a:spcAft>
              <a:buClrTx/>
              <a:buSzTx/>
              <a:buFontTx/>
              <a:buNone/>
              <a:defRPr/>
            </a:pPr>
            <a:endParaRPr kumimoji="1" lang="zh-CN" altLang="en-US" sz="16000" b="1" i="0" u="none" strike="noStrike" kern="0" cap="none" spc="0" normalizeH="0" baseline="0" noProof="0" dirty="0">
              <a:ln>
                <a:noFill/>
              </a:ln>
              <a:solidFill>
                <a:srgbClr val="FFFFFF"/>
              </a:solidFill>
              <a:effectLst/>
              <a:uLnTx/>
              <a:uFillTx/>
              <a:latin typeface="Century Gothic" panose="020B0502020202020204"/>
              <a:ea typeface="微软雅黑" panose="020B0503020204020204" pitchFamily="34" charset="-122"/>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endParaRPr kumimoji="1" lang="zh-CN" altLang="en-US" dirty="0"/>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0" name="文本占位符 5"/>
          <p:cNvSpPr>
            <a:spLocks noGrp="1"/>
          </p:cNvSpPr>
          <p:nvPr>
            <p:ph type="body" sz="quarter" idx="14" hasCustomPrompt="1"/>
          </p:nvPr>
        </p:nvSpPr>
        <p:spPr>
          <a:xfrm>
            <a:off x="1450975" y="223376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1" name="文本占位符 5"/>
          <p:cNvSpPr>
            <a:spLocks noGrp="1"/>
          </p:cNvSpPr>
          <p:nvPr>
            <p:ph type="body" sz="quarter" idx="15"/>
          </p:nvPr>
        </p:nvSpPr>
        <p:spPr>
          <a:xfrm>
            <a:off x="2286000" y="233799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2" name="文本占位符 5"/>
          <p:cNvSpPr>
            <a:spLocks noGrp="1"/>
          </p:cNvSpPr>
          <p:nvPr>
            <p:ph type="body" sz="quarter" idx="16" hasCustomPrompt="1"/>
          </p:nvPr>
        </p:nvSpPr>
        <p:spPr>
          <a:xfrm>
            <a:off x="1450975" y="305006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3" name="文本占位符 5"/>
          <p:cNvSpPr>
            <a:spLocks noGrp="1"/>
          </p:cNvSpPr>
          <p:nvPr>
            <p:ph type="body" sz="quarter" idx="17"/>
          </p:nvPr>
        </p:nvSpPr>
        <p:spPr>
          <a:xfrm>
            <a:off x="2286000" y="317237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4" name="文本占位符 5"/>
          <p:cNvSpPr>
            <a:spLocks noGrp="1"/>
          </p:cNvSpPr>
          <p:nvPr>
            <p:ph type="body" sz="quarter" idx="18" hasCustomPrompt="1"/>
          </p:nvPr>
        </p:nvSpPr>
        <p:spPr>
          <a:xfrm>
            <a:off x="1450975" y="386635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5" name="文本占位符 5"/>
          <p:cNvSpPr>
            <a:spLocks noGrp="1"/>
          </p:cNvSpPr>
          <p:nvPr>
            <p:ph type="body" sz="quarter" idx="19"/>
          </p:nvPr>
        </p:nvSpPr>
        <p:spPr>
          <a:xfrm>
            <a:off x="2286000" y="3975997"/>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目录页_六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600" eaLnBrk="1" fontAlgn="auto" latinLnBrk="0" hangingPunct="1">
              <a:lnSpc>
                <a:spcPct val="90000"/>
              </a:lnSpc>
              <a:spcBef>
                <a:spcPts val="0"/>
              </a:spcBef>
              <a:spcAft>
                <a:spcPts val="0"/>
              </a:spcAft>
              <a:buClrTx/>
              <a:buSzTx/>
              <a:buFontTx/>
              <a:buNone/>
              <a:defRPr/>
            </a:pPr>
            <a:endParaRPr kumimoji="1" lang="zh-CN" altLang="en-US" sz="16000" b="1" i="0" u="none" strike="noStrike" kern="0" cap="none" spc="0" normalizeH="0" baseline="0" noProof="0" dirty="0">
              <a:ln>
                <a:noFill/>
              </a:ln>
              <a:solidFill>
                <a:srgbClr val="FFFFFF"/>
              </a:solidFill>
              <a:effectLst/>
              <a:uLnTx/>
              <a:uFillTx/>
              <a:latin typeface="Century Gothic" panose="020B0502020202020204"/>
              <a:ea typeface="微软雅黑" panose="020B0503020204020204" pitchFamily="34" charset="-122"/>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endParaRPr kumimoji="1" lang="zh-CN" altLang="en-US" dirty="0"/>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0" name="文本占位符 5"/>
          <p:cNvSpPr>
            <a:spLocks noGrp="1"/>
          </p:cNvSpPr>
          <p:nvPr>
            <p:ph type="body" sz="quarter" idx="14" hasCustomPrompt="1"/>
          </p:nvPr>
        </p:nvSpPr>
        <p:spPr>
          <a:xfrm>
            <a:off x="1450975" y="2074195"/>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1" name="文本占位符 5"/>
          <p:cNvSpPr>
            <a:spLocks noGrp="1"/>
          </p:cNvSpPr>
          <p:nvPr>
            <p:ph type="body" sz="quarter" idx="15"/>
          </p:nvPr>
        </p:nvSpPr>
        <p:spPr>
          <a:xfrm>
            <a:off x="2286000" y="217753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2" name="文本占位符 5"/>
          <p:cNvSpPr>
            <a:spLocks noGrp="1"/>
          </p:cNvSpPr>
          <p:nvPr>
            <p:ph type="body" sz="quarter" idx="16" hasCustomPrompt="1"/>
          </p:nvPr>
        </p:nvSpPr>
        <p:spPr>
          <a:xfrm>
            <a:off x="1450975" y="272503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3" name="文本占位符 5"/>
          <p:cNvSpPr>
            <a:spLocks noGrp="1"/>
          </p:cNvSpPr>
          <p:nvPr>
            <p:ph type="body" sz="quarter" idx="17"/>
          </p:nvPr>
        </p:nvSpPr>
        <p:spPr>
          <a:xfrm>
            <a:off x="2286000" y="282837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14" name="文本占位符 5"/>
          <p:cNvSpPr>
            <a:spLocks noGrp="1"/>
          </p:cNvSpPr>
          <p:nvPr>
            <p:ph type="body" sz="quarter" idx="18" hasCustomPrompt="1"/>
          </p:nvPr>
        </p:nvSpPr>
        <p:spPr>
          <a:xfrm>
            <a:off x="1450975" y="3370330"/>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5" name="文本占位符 5"/>
          <p:cNvSpPr>
            <a:spLocks noGrp="1"/>
          </p:cNvSpPr>
          <p:nvPr>
            <p:ph type="body" sz="quarter" idx="19"/>
          </p:nvPr>
        </p:nvSpPr>
        <p:spPr>
          <a:xfrm>
            <a:off x="2286000" y="3473669"/>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20" name="文本占位符 5"/>
          <p:cNvSpPr>
            <a:spLocks noGrp="1"/>
          </p:cNvSpPr>
          <p:nvPr>
            <p:ph type="body" sz="quarter" idx="20" hasCustomPrompt="1"/>
          </p:nvPr>
        </p:nvSpPr>
        <p:spPr>
          <a:xfrm>
            <a:off x="1450975" y="4025927"/>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1" name="文本占位符 5"/>
          <p:cNvSpPr>
            <a:spLocks noGrp="1"/>
          </p:cNvSpPr>
          <p:nvPr>
            <p:ph type="body" sz="quarter" idx="21"/>
          </p:nvPr>
        </p:nvSpPr>
        <p:spPr>
          <a:xfrm>
            <a:off x="2286000" y="4129266"/>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副标题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backgroundRemoval t="0" b="99620" l="0" r="100000">
                        <a14:foregroundMark x1="21563" y1="51992" x2="83229" y2="71917"/>
                        <a14:foregroundMark x1="55729" y1="41935" x2="56354" y2="95446"/>
                        <a14:foregroundMark x1="51563" y1="39089" x2="53229" y2="87856"/>
                        <a14:foregroundMark x1="65313" y1="40417" x2="66458" y2="99620"/>
                        <a14:foregroundMark x1="72396" y1="37951" x2="74063" y2="90323"/>
                        <a14:foregroundMark x1="86458" y1="38710" x2="87813" y2="97913"/>
                        <a14:foregroundMark x1="98542" y1="38330" x2="97396" y2="84250"/>
                        <a14:foregroundMark x1="59583" y1="32068" x2="60000" y2="63567"/>
                        <a14:foregroundMark x1="48854" y1="70019" x2="48542" y2="94497"/>
                        <a14:foregroundMark x1="35938" y1="35104" x2="37083" y2="81214"/>
                        <a14:foregroundMark x1="25208" y1="72865" x2="28333" y2="39658"/>
                        <a14:foregroundMark x1="28958" y1="72296" x2="27813" y2="79696"/>
                        <a14:foregroundMark x1="23229" y1="73624" x2="24375" y2="80266"/>
                        <a14:foregroundMark x1="11979" y1="40417" x2="11354" y2="74953"/>
                        <a14:foregroundMark x1="15417" y1="40797" x2="16042" y2="79696"/>
                        <a14:foregroundMark x1="12708" y1="90702" x2="27083" y2="91271"/>
                        <a14:foregroundMark x1="49792" y1="36053" x2="59375" y2="36622"/>
                        <a14:backgroundMark x1="62500" y1="10436" x2="62500" y2="10436"/>
                        <a14:backgroundMark x1="19583" y1="9488" x2="82500" y2="4554"/>
                        <a14:backgroundMark x1="56771" y1="14801" x2="3646" y2="4175"/>
                        <a14:backgroundMark x1="5625" y1="14042" x2="15417" y2="11385"/>
                        <a14:backgroundMark x1="68229" y1="11006" x2="92188" y2="9867"/>
                        <a14:backgroundMark x1="95938" y1="7780" x2="95208" y2="15750"/>
                      </a14:backgroundRemoval>
                    </a14:imgEffect>
                  </a14:imgLayer>
                </a14:imgProps>
              </a:ext>
              <a:ext uri="{28A0092B-C50C-407E-A947-70E740481C1C}">
                <a14:useLocalDpi xmlns:a14="http://schemas.microsoft.com/office/drawing/2010/main" val="0"/>
              </a:ext>
            </a:extLst>
          </a:blip>
          <a:stretch>
            <a:fillRect/>
          </a:stretch>
        </p:blipFill>
        <p:spPr>
          <a:xfrm>
            <a:off x="0" y="165100"/>
            <a:ext cx="12192000" cy="6692900"/>
          </a:xfrm>
          <a:prstGeom prst="rect">
            <a:avLst/>
          </a:prstGeom>
        </p:spPr>
      </p:pic>
      <p:sp>
        <p:nvSpPr>
          <p:cNvPr id="8" name="矩形 7"/>
          <p:cNvSpPr/>
          <p:nvPr userDrawn="1"/>
        </p:nvSpPr>
        <p:spPr>
          <a:xfrm>
            <a:off x="0" y="4012163"/>
            <a:ext cx="12192000" cy="2313992"/>
          </a:xfrm>
          <a:prstGeom prst="rect">
            <a:avLst/>
          </a:prstGeom>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p:cNvCxnSpPr/>
          <p:nvPr/>
        </p:nvCxnSpPr>
        <p:spPr>
          <a:xfrm>
            <a:off x="3027680" y="4557701"/>
            <a:ext cx="1739900"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7424420" y="4558642"/>
            <a:ext cx="1739900"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占位符 5"/>
          <p:cNvSpPr>
            <a:spLocks noGrp="1"/>
          </p:cNvSpPr>
          <p:nvPr userDrawn="1">
            <p:ph type="body" sz="quarter" idx="13" hasCustomPrompt="1"/>
          </p:nvPr>
        </p:nvSpPr>
        <p:spPr>
          <a:xfrm>
            <a:off x="4767580" y="4335126"/>
            <a:ext cx="2656840" cy="445150"/>
          </a:xfrm>
          <a:prstGeom prst="rect">
            <a:avLst/>
          </a:prstGeom>
        </p:spPr>
        <p:txBody>
          <a:bodyPr anchor="ctr"/>
          <a:lstStyle>
            <a:lvl1pPr marL="0" indent="0" algn="ctr">
              <a:buNone/>
              <a:defRPr sz="2400" b="0">
                <a:solidFill>
                  <a:schemeClr val="bg1"/>
                </a:solidFill>
              </a:defRPr>
            </a:lvl1pPr>
          </a:lstStyle>
          <a:p>
            <a:pPr lvl="0"/>
            <a:r>
              <a:rPr kumimoji="1" lang="en-US" altLang="zh-CN" dirty="0"/>
              <a:t>PART</a:t>
            </a:r>
            <a:r>
              <a:rPr kumimoji="1" lang="zh-CN" altLang="en-US" dirty="0"/>
              <a:t> </a:t>
            </a:r>
            <a:r>
              <a:rPr kumimoji="1" lang="en-US" altLang="zh-CN" dirty="0"/>
              <a:t>NUMBER</a:t>
            </a:r>
            <a:endParaRPr kumimoji="1" lang="zh-CN" altLang="en-US" dirty="0"/>
          </a:p>
        </p:txBody>
      </p:sp>
      <p:sp>
        <p:nvSpPr>
          <p:cNvPr id="9" name="文本占位符 5"/>
          <p:cNvSpPr>
            <a:spLocks noGrp="1"/>
          </p:cNvSpPr>
          <p:nvPr>
            <p:ph type="body" sz="quarter" idx="14"/>
          </p:nvPr>
        </p:nvSpPr>
        <p:spPr>
          <a:xfrm>
            <a:off x="2209800" y="4780276"/>
            <a:ext cx="7772399" cy="1220474"/>
          </a:xfrm>
          <a:prstGeom prst="rect">
            <a:avLst/>
          </a:prstGeom>
        </p:spPr>
        <p:txBody>
          <a:bodyPr anchor="ctr"/>
          <a:lstStyle>
            <a:lvl1pPr marL="0" indent="0" algn="ctr">
              <a:buNone/>
              <a:defRPr sz="66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内容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a:off x="0" y="133741"/>
            <a:ext cx="12192000" cy="2021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7"/>
          <p:cNvSpPr>
            <a:spLocks noGrp="1"/>
          </p:cNvSpPr>
          <p:nvPr>
            <p:ph type="body" sz="quarter" idx="10" hasCustomPrompt="1"/>
          </p:nvPr>
        </p:nvSpPr>
        <p:spPr>
          <a:xfrm>
            <a:off x="214504" y="436033"/>
            <a:ext cx="4868117" cy="529569"/>
          </a:xfrm>
          <a:prstGeom prst="rect">
            <a:avLst/>
          </a:prstGeom>
          <a:ln w="12700" cmpd="sng">
            <a:noFill/>
          </a:ln>
        </p:spPr>
        <p:txBody>
          <a:bodyPr vert="horz" anchor="ctr"/>
          <a:lstStyle>
            <a:lvl1pPr marL="0" indent="0" algn="l">
              <a:buNone/>
              <a:defRPr sz="20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9" name="矩形 8"/>
          <p:cNvSpPr/>
          <p:nvPr userDrawn="1"/>
        </p:nvSpPr>
        <p:spPr>
          <a:xfrm>
            <a:off x="0" y="436032"/>
            <a:ext cx="214504" cy="529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1.emf"/><Relationship Id="rId2" Type="http://schemas.microsoft.com/office/2007/relationships/hdphoto" Target="../media/image17.wdp"/><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2.emf"/><Relationship Id="rId2" Type="http://schemas.microsoft.com/office/2007/relationships/hdphoto" Target="../media/image17.wdp"/><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3.emf"/><Relationship Id="rId2" Type="http://schemas.microsoft.com/office/2007/relationships/hdphoto" Target="../media/image17.wdp"/><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4.emf"/><Relationship Id="rId2" Type="http://schemas.microsoft.com/office/2007/relationships/hdphoto" Target="../media/image17.wdp"/><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microsoft.com/office/2007/relationships/hdphoto" Target="../media/image17.wdp"/><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microsoft.com/office/2007/relationships/hdphoto" Target="../media/image17.wdp"/><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microsoft.com/office/2007/relationships/hdphoto" Target="../media/image17.wdp"/><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29.jpeg"/><Relationship Id="rId2" Type="http://schemas.microsoft.com/office/2007/relationships/hdphoto" Target="../media/image17.wdp"/><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30.jpeg"/><Relationship Id="rId2" Type="http://schemas.microsoft.com/office/2007/relationships/hdphoto" Target="../media/image17.wdp"/><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31.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38.jpeg"/><Relationship Id="rId1" Type="http://schemas.openxmlformats.org/officeDocument/2006/relationships/image" Target="../media/image3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microsoft.com/office/2007/relationships/hdphoto" Target="../media/image17.wdp"/><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9.emf"/><Relationship Id="rId2" Type="http://schemas.microsoft.com/office/2007/relationships/hdphoto" Target="../media/image17.wdp"/><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0.emf"/><Relationship Id="rId2" Type="http://schemas.microsoft.com/office/2007/relationships/hdphoto" Target="../media/image17.wdp"/><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6571" y="1554163"/>
            <a:ext cx="6316825" cy="834708"/>
          </a:xfrm>
        </p:spPr>
        <p:txBody>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电子与信息工程学院</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通信工程专业</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sz="quarter" idx="11"/>
          </p:nvPr>
        </p:nvSpPr>
        <p:spPr>
          <a:xfrm>
            <a:off x="848994" y="2687638"/>
            <a:ext cx="5247006" cy="1215006"/>
          </a:xfrm>
        </p:spPr>
        <p:txBody>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毕业论文答辩</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占位符 3"/>
          <p:cNvSpPr>
            <a:spLocks noGrp="1"/>
          </p:cNvSpPr>
          <p:nvPr>
            <p:ph type="body" sz="quarter" idx="12"/>
          </p:nvPr>
        </p:nvSpPr>
        <p:spPr>
          <a:xfrm>
            <a:off x="879473" y="3892892"/>
            <a:ext cx="5441317" cy="579503"/>
          </a:xfrm>
        </p:spPr>
        <p:txBody>
          <a:bodyPr/>
          <a:lstStyle/>
          <a:p>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多参数水质监测系统研制</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占位符 4"/>
          <p:cNvSpPr>
            <a:spLocks noGrp="1"/>
          </p:cNvSpPr>
          <p:nvPr>
            <p:ph type="body" sz="quarter" idx="13"/>
          </p:nvPr>
        </p:nvSpPr>
        <p:spPr>
          <a:xfrm>
            <a:off x="879473" y="4547898"/>
            <a:ext cx="5109845" cy="1511877"/>
          </a:xfrm>
        </p:spPr>
        <p:txBody>
          <a:bodyPr/>
          <a:lstStyle/>
          <a:p>
            <a:pPr>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学校名称：安徽建筑大学</a:t>
            </a:r>
            <a:endParaRPr lang="zh-CN" altLang="en-US"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指导老师：</a:t>
            </a:r>
            <a:r>
              <a:rPr lang="zh-CN" altLang="en-US" dirty="0" smtClean="0">
                <a:latin typeface="微软雅黑" panose="020B0503020204020204" pitchFamily="34" charset="-122"/>
                <a:ea typeface="微软雅黑" panose="020B0503020204020204" pitchFamily="34" charset="-122"/>
              </a:rPr>
              <a:t>徐荃</a:t>
            </a:r>
            <a:endParaRPr lang="en-US" altLang="zh-CN"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报告人：夏庆生</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1"/>
                </a:solidFill>
              </a:rPr>
              <a:t>PART TWO </a:t>
            </a:r>
            <a:r>
              <a:rPr kumimoji="1" lang="zh-CN" altLang="en-US" dirty="0">
                <a:solidFill>
                  <a:schemeClr val="tx1"/>
                </a:solidFill>
              </a:rPr>
              <a:t>系统软硬件设计</a:t>
            </a:r>
            <a:endParaRPr kumimoji="1" lang="zh-CN" altLang="en-US" dirty="0">
              <a:solidFill>
                <a:schemeClr val="tx1"/>
              </a:solidFill>
            </a:endParaRPr>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890273" y="1795110"/>
            <a:ext cx="3179075" cy="596510"/>
          </a:xfrm>
          <a:prstGeom prst="rect">
            <a:avLst/>
          </a:prstGeom>
        </p:spPr>
        <p:txBody>
          <a:bodyPr wrap="none">
            <a:spAutoFit/>
          </a:bodyPr>
          <a:lstStyle/>
          <a:p>
            <a:pPr algn="ctr" defTabSz="609600">
              <a:lnSpc>
                <a:spcPct val="130000"/>
              </a:lnSpc>
            </a:pPr>
            <a:r>
              <a:rPr lang="en-US" altLang="zh-CN" sz="2800" b="1" dirty="0">
                <a:solidFill>
                  <a:schemeClr val="accent1"/>
                </a:solidFill>
                <a:ea typeface="微软雅黑" panose="020B0503020204020204" pitchFamily="34" charset="-122"/>
              </a:rPr>
              <a:t>pH</a:t>
            </a:r>
            <a:r>
              <a:rPr lang="zh-CN" altLang="en-US" sz="2800" b="1" dirty="0">
                <a:solidFill>
                  <a:schemeClr val="accent1"/>
                </a:solidFill>
                <a:ea typeface="微软雅黑" panose="020B0503020204020204" pitchFamily="34" charset="-122"/>
              </a:rPr>
              <a:t>值传感器原理图</a:t>
            </a:r>
            <a:endParaRPr lang="en-US" altLang="zh-CN" sz="2800" b="1" dirty="0">
              <a:solidFill>
                <a:schemeClr val="accent1"/>
              </a:solidFill>
              <a:ea typeface="微软雅黑" panose="020B0503020204020204" pitchFamily="34" charset="-122"/>
            </a:endParaRPr>
          </a:p>
        </p:txBody>
      </p:sp>
      <p:sp>
        <p:nvSpPr>
          <p:cNvPr id="10" name="云形标注 6"/>
          <p:cNvSpPr/>
          <p:nvPr/>
        </p:nvSpPr>
        <p:spPr>
          <a:xfrm>
            <a:off x="4785064" y="436032"/>
            <a:ext cx="6623480" cy="2617885"/>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304800" algn="just">
              <a:lnSpc>
                <a:spcPct val="130000"/>
              </a:lnSpc>
              <a:spcBef>
                <a:spcPts val="0"/>
              </a:spcBef>
              <a:spcAft>
                <a:spcPts val="0"/>
              </a:spcAft>
            </a:pPr>
            <a:r>
              <a:rPr lang="en-US" altLang="zh-CN" sz="1800" b="1" kern="2200" dirty="0" smtClean="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b="1" kern="2200" dirty="0" smtClean="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pH</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值传感器供电电压为</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，输出模拟量，</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VCC</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与电源模块的</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引脚相连，</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P0</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引脚接主控芯片的</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PB0</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2V5</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为基准电压</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2V5</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输出口</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用于测试，</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T1</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为温度补偿模块接口，本系统未使用</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2V5</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T1</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引脚，故使其悬空。</a:t>
            </a:r>
            <a:endPar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4432919" y="2941551"/>
            <a:ext cx="4868117" cy="31955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1"/>
                </a:solidFill>
              </a:rPr>
              <a:t>PART TWO </a:t>
            </a:r>
            <a:r>
              <a:rPr kumimoji="1" lang="zh-CN" altLang="en-US" dirty="0">
                <a:solidFill>
                  <a:schemeClr val="tx1"/>
                </a:solidFill>
              </a:rPr>
              <a:t>系统软硬件设计</a:t>
            </a:r>
            <a:endParaRPr kumimoji="1" lang="zh-CN" altLang="en-US" dirty="0">
              <a:solidFill>
                <a:schemeClr val="tx1"/>
              </a:solidFill>
            </a:endParaRPr>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771649" y="1795110"/>
            <a:ext cx="3416321" cy="596510"/>
          </a:xfrm>
          <a:prstGeom prst="rect">
            <a:avLst/>
          </a:prstGeom>
        </p:spPr>
        <p:txBody>
          <a:bodyPr wrap="none">
            <a:spAutoFit/>
          </a:bodyPr>
          <a:lstStyle/>
          <a:p>
            <a:pPr algn="ctr" defTabSz="609600">
              <a:lnSpc>
                <a:spcPct val="130000"/>
              </a:lnSpc>
            </a:pPr>
            <a:r>
              <a:rPr lang="zh-CN" altLang="en-US" sz="2800" b="1" dirty="0">
                <a:solidFill>
                  <a:schemeClr val="accent1"/>
                </a:solidFill>
                <a:ea typeface="微软雅黑" panose="020B0503020204020204" pitchFamily="34" charset="-122"/>
              </a:rPr>
              <a:t>浑浊度传感器原理图</a:t>
            </a:r>
            <a:endParaRPr lang="en-US" altLang="zh-CN" sz="2800" b="1" dirty="0">
              <a:solidFill>
                <a:schemeClr val="accent1"/>
              </a:solidFill>
              <a:ea typeface="微软雅黑" panose="020B0503020204020204" pitchFamily="34" charset="-122"/>
            </a:endParaRPr>
          </a:p>
        </p:txBody>
      </p:sp>
      <p:sp>
        <p:nvSpPr>
          <p:cNvPr id="10" name="云形标注 6"/>
          <p:cNvSpPr/>
          <p:nvPr/>
        </p:nvSpPr>
        <p:spPr>
          <a:xfrm>
            <a:off x="4838567" y="436033"/>
            <a:ext cx="7138929" cy="256461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304800" algn="just">
              <a:lnSpc>
                <a:spcPct val="150000"/>
              </a:lnSpc>
              <a:spcBef>
                <a:spcPts val="0"/>
              </a:spcBef>
              <a:spcAft>
                <a:spcPts val="0"/>
              </a:spcAft>
            </a:pPr>
            <a:r>
              <a:rPr lang="zh-CN" altLang="en-US" sz="1800" b="1" kern="2200" dirty="0" smtClean="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en-US" sz="1800" b="1" kern="2200" dirty="0" smtClean="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浑浊度</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传感器为</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电压供电，故</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VCC</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与电源模块的</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引脚相连，</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AO</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引脚为模拟量输出口，直接与单片机的</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PA6</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引脚相连，以供</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ADC</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采集数据，</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DO</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为数字量输出口，本系统不使用数字信号输出口，故</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DO</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引脚悬空。</a:t>
            </a:r>
            <a:endPar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1" name="图片 10"/>
          <p:cNvPicPr/>
          <p:nvPr/>
        </p:nvPicPr>
        <p:blipFill>
          <a:blip r:embed="rId3"/>
          <a:stretch>
            <a:fillRect/>
          </a:stretch>
        </p:blipFill>
        <p:spPr>
          <a:xfrm>
            <a:off x="4589027" y="2911182"/>
            <a:ext cx="3880270" cy="302545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1"/>
                </a:solidFill>
              </a:rPr>
              <a:t>PART TWO </a:t>
            </a:r>
            <a:r>
              <a:rPr kumimoji="1" lang="zh-CN" altLang="en-US" dirty="0">
                <a:solidFill>
                  <a:schemeClr val="tx1"/>
                </a:solidFill>
              </a:rPr>
              <a:t>系统软硬件设计</a:t>
            </a:r>
            <a:endParaRPr kumimoji="1" lang="zh-CN" altLang="en-US" dirty="0">
              <a:solidFill>
                <a:schemeClr val="tx1"/>
              </a:solidFill>
            </a:endParaRPr>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771649" y="1795110"/>
            <a:ext cx="3416321" cy="596510"/>
          </a:xfrm>
          <a:prstGeom prst="rect">
            <a:avLst/>
          </a:prstGeom>
        </p:spPr>
        <p:txBody>
          <a:bodyPr wrap="none">
            <a:spAutoFit/>
          </a:bodyPr>
          <a:lstStyle/>
          <a:p>
            <a:pPr algn="ctr" defTabSz="609600">
              <a:lnSpc>
                <a:spcPct val="130000"/>
              </a:lnSpc>
            </a:pPr>
            <a:r>
              <a:rPr lang="zh-CN" altLang="en-US" sz="2800" b="1" dirty="0">
                <a:solidFill>
                  <a:schemeClr val="accent1"/>
                </a:solidFill>
                <a:ea typeface="微软雅黑" panose="020B0503020204020204" pitchFamily="34" charset="-122"/>
              </a:rPr>
              <a:t>电导率传感器原理图</a:t>
            </a:r>
            <a:endParaRPr lang="en-US" altLang="zh-CN" sz="2800" b="1" dirty="0">
              <a:solidFill>
                <a:schemeClr val="accent1"/>
              </a:solidFill>
              <a:ea typeface="微软雅黑" panose="020B0503020204020204" pitchFamily="34" charset="-122"/>
            </a:endParaRPr>
          </a:p>
        </p:txBody>
      </p:sp>
      <p:sp>
        <p:nvSpPr>
          <p:cNvPr id="10" name="云形标注 6"/>
          <p:cNvSpPr/>
          <p:nvPr/>
        </p:nvSpPr>
        <p:spPr>
          <a:xfrm>
            <a:off x="4662647" y="266330"/>
            <a:ext cx="7314850" cy="2931164"/>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304800" algn="just">
              <a:lnSpc>
                <a:spcPct val="150000"/>
              </a:lnSpc>
              <a:spcBef>
                <a:spcPts val="0"/>
              </a:spcBef>
              <a:spcAft>
                <a:spcPts val="0"/>
              </a:spcAft>
            </a:pPr>
            <a:r>
              <a:rPr lang="zh-CN" altLang="en-US" sz="1800" b="1" kern="2200" dirty="0" smtClean="0">
                <a:solidFill>
                  <a:schemeClr val="accent4">
                    <a:lumMod val="75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en-US" sz="1800" b="1" kern="2200" dirty="0" smtClean="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电</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导率传感器使用</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供电电压，故</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VCC</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引脚与电源模块的</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5V</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引脚相连，</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GND</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引脚接地，</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AO</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引脚为传感器模拟量输出口，与单片机</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PB1</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引脚相连，以供</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ADC</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采集，</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T1</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引脚为温度传感器数据输出口，本系统有单独的温度传感器</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DS18B20</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，故不使用</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T1</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，令其处于悬空状态。</a:t>
            </a:r>
            <a:endPar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4414797" y="3249895"/>
            <a:ext cx="4262937" cy="293116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548640" y="2870835"/>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214630" y="965835"/>
            <a:ext cx="3211830" cy="1721485"/>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452120" y="1501775"/>
            <a:ext cx="2734945" cy="491490"/>
          </a:xfrm>
          <a:prstGeom prst="rect">
            <a:avLst/>
          </a:prstGeom>
        </p:spPr>
        <p:txBody>
          <a:bodyPr wrap="square">
            <a:spAutoFit/>
          </a:bodyPr>
          <a:lstStyle/>
          <a:p>
            <a:pPr algn="ctr" defTabSz="609600">
              <a:lnSpc>
                <a:spcPct val="130000"/>
              </a:lnSpc>
            </a:pPr>
            <a:r>
              <a:rPr lang="zh-CN" altLang="en-US" sz="2000" b="1" dirty="0">
                <a:solidFill>
                  <a:schemeClr val="accent1"/>
                </a:solidFill>
                <a:ea typeface="微软雅黑" panose="020B0503020204020204" pitchFamily="34" charset="-122"/>
              </a:rPr>
              <a:t>显示屏模块原理图</a:t>
            </a:r>
            <a:endParaRPr lang="en-US" altLang="zh-CN" sz="2000" b="1" dirty="0">
              <a:solidFill>
                <a:schemeClr val="accent1"/>
              </a:solidFill>
              <a:ea typeface="微软雅黑" panose="020B0503020204020204" pitchFamily="34" charset="-122"/>
            </a:endParaRPr>
          </a:p>
        </p:txBody>
      </p:sp>
      <p:sp>
        <p:nvSpPr>
          <p:cNvPr id="10" name="云形标注 6"/>
          <p:cNvSpPr/>
          <p:nvPr/>
        </p:nvSpPr>
        <p:spPr>
          <a:xfrm>
            <a:off x="3276600" y="436245"/>
            <a:ext cx="9088120" cy="2531110"/>
          </a:xfrm>
          <a:prstGeom prst="cloudCallout">
            <a:avLst>
              <a:gd name="adj1" fmla="val -4346"/>
              <a:gd name="adj2" fmla="val 74686"/>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lnSpc>
                <a:spcPct val="130000"/>
              </a:lnSpc>
              <a:spcBef>
                <a:spcPts val="0"/>
              </a:spcBef>
              <a:spcAft>
                <a:spcPts val="0"/>
              </a:spcAft>
            </a:pPr>
            <a:r>
              <a:rPr lang="en-US" altLang="zh-CN"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主控芯片采用</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FSMC</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外设模拟</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8080</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时序与液晶控制器</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NT35510</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进行通信，故显示屏原理图中引出的这些引脚为</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8080</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通讯接口，</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LCD_DB[15:0]</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引脚用于传输数据信号，</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LCD_RD</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引脚传输读数据信号，低电平有效，</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LCD_RS</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引脚选择传输数据</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命令信号，本引脚为高电平时，表示</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LCD_DB[15:0]</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传输数据，反之表示传输的是命令。</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LCD_RESET</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引脚传输复位信号，低电平有效，</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LCD_WR</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引脚传输写数据信号，低电平有效。</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LCD_CS</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传输片选信号，低电平有效。</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LCD_BL</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传输背光信号，低电平有效。</a:t>
            </a:r>
            <a:endPar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3002552" y="2687135"/>
            <a:ext cx="3780317" cy="335254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TWO </a:t>
            </a:r>
            <a:r>
              <a:rPr kumimoji="1" lang="zh-CN" altLang="en-US" dirty="0">
                <a:solidFill>
                  <a:schemeClr val="tx2"/>
                </a:solidFill>
              </a:rPr>
              <a:t>系统软硬件设计</a:t>
            </a:r>
            <a:endParaRPr kumimoji="1" lang="zh-CN" altLang="en-US" dirty="0">
              <a:solidFill>
                <a:schemeClr val="tx2"/>
              </a:solidFill>
            </a:endParaRPr>
          </a:p>
        </p:txBody>
      </p:sp>
      <p:sp>
        <p:nvSpPr>
          <p:cNvPr id="6" name="任意形状 5"/>
          <p:cNvSpPr/>
          <p:nvPr/>
        </p:nvSpPr>
        <p:spPr>
          <a:xfrm>
            <a:off x="0" y="1174750"/>
            <a:ext cx="6102350" cy="4704080"/>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32076" y="117445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主函数流程图</a:t>
            </a:r>
            <a:endParaRPr lang="zh-CN" altLang="en-US" sz="2000" b="1" kern="1200" dirty="0">
              <a:solidFill>
                <a:schemeClr val="tx1"/>
              </a:solidFill>
            </a:endParaRPr>
          </a:p>
        </p:txBody>
      </p:sp>
      <p:sp>
        <p:nvSpPr>
          <p:cNvPr id="9" name="云形标注 6"/>
          <p:cNvSpPr/>
          <p:nvPr/>
        </p:nvSpPr>
        <p:spPr>
          <a:xfrm>
            <a:off x="6825615" y="436245"/>
            <a:ext cx="5107305" cy="5655310"/>
          </a:xfrm>
          <a:prstGeom prst="cloudCallout">
            <a:avLst>
              <a:gd name="adj1" fmla="val -95648"/>
              <a:gd name="adj2" fmla="val 10509"/>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just">
              <a:lnSpc>
                <a:spcPct val="150000"/>
              </a:lnSpc>
              <a:spcBef>
                <a:spcPts val="0"/>
              </a:spcBef>
              <a:spcAft>
                <a:spcPts val="0"/>
              </a:spcAft>
              <a:buFont typeface="Times New Roman" panose="02020603050405020304" pitchFamily="18" charset="0"/>
              <a:buAutoNum type="arabicPeriod"/>
            </a:pP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声明并初始化主函数中需要的用到的变量：如定义一个显示缓冲区变量</a:t>
            </a:r>
            <a:r>
              <a:rPr lang="en-US" altLang="zh-CN" sz="1200" b="1"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dis_buf</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，将要显示地字符插入</a:t>
            </a:r>
            <a:r>
              <a:rPr lang="en-US" altLang="zh-CN" sz="1200" b="1"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dis_buf</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中即可。</a:t>
            </a:r>
            <a:endParaRPr lang="zh-CN" altLang="en-US" sz="12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AutoNum type="arabicPeriod"/>
            </a:pP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初始化系统定时器、液晶控制器</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NT35510</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ADC</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DMA</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LED</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端口，初始化各个传感器检测模块。</a:t>
            </a:r>
            <a:endParaRPr lang="zh-CN" altLang="en-US" sz="12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AutoNum type="arabicPeriod"/>
            </a:pP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读取温度并送往显示缓冲区中，显示温度。</a:t>
            </a:r>
            <a:endParaRPr lang="zh-CN" altLang="en-US" sz="12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AutoNum type="arabicPeriod"/>
            </a:pP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浑浊度、</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pH</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值和电导率检测模块程序设计原理均相同：</a:t>
            </a:r>
            <a:r>
              <a:rPr lang="en-US" altLang="zh-CN" sz="12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ADC</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端口实时采集传感器模块输出的模拟量，并转化为数字量，再将数字量转化为可用于显示的字符，最后将要显示的字符插入到显示缓冲区</a:t>
            </a:r>
            <a:r>
              <a:rPr lang="en-US" altLang="zh-CN" sz="1200" b="1"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dis_buf</a:t>
            </a:r>
            <a:r>
              <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中即可显示。</a:t>
            </a:r>
            <a:endParaRPr lang="zh-CN" altLang="en-US"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22" name="图片 19"/>
          <p:cNvPicPr/>
          <p:nvPr/>
        </p:nvPicPr>
        <p:blipFill>
          <a:blip r:embed="rId1"/>
          <a:stretch>
            <a:fillRect/>
          </a:stretch>
        </p:blipFill>
        <p:spPr>
          <a:xfrm>
            <a:off x="2113280" y="1815465"/>
            <a:ext cx="1908175" cy="4048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TWO </a:t>
            </a:r>
            <a:r>
              <a:rPr kumimoji="1" lang="zh-CN" altLang="en-US" dirty="0">
                <a:solidFill>
                  <a:schemeClr val="tx2"/>
                </a:solidFill>
              </a:rPr>
              <a:t>系统软硬件设计</a:t>
            </a:r>
            <a:endParaRPr kumimoji="1" lang="zh-CN" altLang="en-US" dirty="0">
              <a:solidFill>
                <a:schemeClr val="tx2"/>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主函数部分程序图</a:t>
            </a:r>
            <a:endParaRPr lang="zh-CN" altLang="en-US" sz="2000" b="1" kern="1200" dirty="0">
              <a:solidFill>
                <a:schemeClr val="tx1"/>
              </a:solidFill>
            </a:endParaRPr>
          </a:p>
        </p:txBody>
      </p:sp>
      <p:sp>
        <p:nvSpPr>
          <p:cNvPr id="5" name="文本框 4"/>
          <p:cNvSpPr txBox="1"/>
          <p:nvPr/>
        </p:nvSpPr>
        <p:spPr>
          <a:xfrm>
            <a:off x="588645" y="1167130"/>
            <a:ext cx="11014710" cy="5690870"/>
          </a:xfrm>
          <a:prstGeom prst="rect">
            <a:avLst/>
          </a:prstGeom>
          <a:noFill/>
        </p:spPr>
        <p:txBody>
          <a:bodyPr wrap="square" rtlCol="0">
            <a:spAutoFit/>
          </a:bodyPr>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for(;;) </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//1.循环检测温度并显示</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temperature=DS18B20_Get_Temp();</a:t>
            </a:r>
            <a:r>
              <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//读取温度，存入temperature变量</a:t>
            </a:r>
            <a:endPar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sprintf((char*)dis_buf,"T:%0.3f degree Celsius",temperature);</a:t>
            </a:r>
            <a:r>
              <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//将温度值插入显示缓冲区</a:t>
            </a:r>
            <a:endPar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NT35510_DispStringLine_EN(LINE(1),dis_buf);</a:t>
            </a:r>
            <a:r>
              <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   //调用显示函数</a:t>
            </a:r>
            <a:endParaRPr lang="en-US" altLang="zh-CN"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//2.循环检测pH并显示</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ADC_ConvertedValueLocal[0] =(float) ADC_ConvertedValue[0]/4096*3.3; // 读取转换的AD值</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PH_Value=-5.7541*ADC_ConvertedValueLocal[0]+16.654;</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if(PH_Value&lt;=0.0){PH_Value=0.0;}</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rPr>
              <a:t>if(PH_Value&gt;=14.0){PH_Value=14.0;}</a:t>
            </a:r>
            <a:endParaRPr lang="zh-CN" altLang="en-US" kern="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endPar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TWO </a:t>
            </a:r>
            <a:r>
              <a:rPr kumimoji="1" lang="zh-CN" altLang="en-US" dirty="0">
                <a:solidFill>
                  <a:schemeClr val="tx2"/>
                </a:solidFill>
              </a:rPr>
              <a:t>系统软硬件设计</a:t>
            </a:r>
            <a:endParaRPr kumimoji="1" lang="zh-CN" altLang="en-US" dirty="0">
              <a:solidFill>
                <a:schemeClr val="tx2"/>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主函数部分程序图</a:t>
            </a:r>
            <a:endParaRPr lang="zh-CN" altLang="en-US" sz="2000" b="1" kern="1200" dirty="0">
              <a:solidFill>
                <a:schemeClr val="tx1"/>
              </a:solidFill>
            </a:endParaRPr>
          </a:p>
        </p:txBody>
      </p:sp>
      <p:sp>
        <p:nvSpPr>
          <p:cNvPr id="3" name="文本框 2"/>
          <p:cNvSpPr txBox="1"/>
          <p:nvPr/>
        </p:nvSpPr>
        <p:spPr>
          <a:xfrm>
            <a:off x="151765" y="1162685"/>
            <a:ext cx="9658985" cy="4380865"/>
          </a:xfrm>
          <a:prstGeom prst="rect">
            <a:avLst/>
          </a:prstGeom>
          <a:noFill/>
        </p:spPr>
        <p:txBody>
          <a:bodyPr wrap="square" rtlCol="0">
            <a:spAutoFit/>
          </a:bodyPr>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 /*显示电压*/</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Tx_PH[0]=(int)(PH_Value*100)/1000+'0';</a:t>
            </a:r>
            <a:r>
              <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以下将数字转化为字符	</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Tx_PH[1]=(int)(PH_Value*100)%1000/100+'0';</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Tx_PH[2]='.';</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Tx_PH[3]=(int)(PH_Value*100)%100/10+'0';</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Tx_PH[4]=(int)(PH_Value*100)%10+'0';</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Tx_PH[5]='\0';   //字符串结束符</a:t>
            </a:r>
            <a:endPar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NT35510_DispStringLine_EN(LINE(3),"2. pH test ");</a:t>
            </a:r>
            <a:r>
              <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rPr>
              <a:t>     //显示字符串</a:t>
            </a:r>
            <a:endPar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sprintf((char*)dis_buf,"pH:%s",Tx_PH);</a:t>
            </a:r>
            <a:r>
              <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rPr>
              <a:t>      //将要显示的字符插入显示缓冲区</a:t>
            </a:r>
            <a:endPar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kern="0" dirty="0">
                <a:latin typeface="Times New Roman" panose="02020603050405020304" pitchFamily="18" charset="0"/>
                <a:ea typeface="微软雅黑" panose="020B0503020204020204" pitchFamily="34" charset="-122"/>
                <a:cs typeface="Times New Roman" panose="02020603050405020304" pitchFamily="18" charset="0"/>
                <a:sym typeface="+mn-lt"/>
              </a:rPr>
              <a:t> NT35510_DispStringLine_EN(LINE(4),dis_buf);</a:t>
            </a:r>
            <a:r>
              <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rPr>
              <a:t>    //显示字符串</a:t>
            </a:r>
            <a:endParaRPr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TWO </a:t>
            </a:r>
            <a:r>
              <a:rPr kumimoji="1" lang="zh-CN" altLang="en-US" dirty="0">
                <a:solidFill>
                  <a:schemeClr val="tx2"/>
                </a:solidFill>
              </a:rPr>
              <a:t>系统软硬件设计</a:t>
            </a:r>
            <a:endParaRPr kumimoji="1" lang="zh-CN" altLang="en-US" dirty="0">
              <a:solidFill>
                <a:schemeClr val="tx2"/>
              </a:solidFill>
            </a:endParaRPr>
          </a:p>
        </p:txBody>
      </p:sp>
      <p:sp>
        <p:nvSpPr>
          <p:cNvPr id="6" name="任意形状 5"/>
          <p:cNvSpPr/>
          <p:nvPr/>
        </p:nvSpPr>
        <p:spPr>
          <a:xfrm>
            <a:off x="2449830" y="785495"/>
            <a:ext cx="7092950" cy="5322570"/>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3061335" y="785495"/>
            <a:ext cx="6069965" cy="6572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温度读取函数流程图</a:t>
            </a:r>
            <a:endParaRPr lang="zh-CN" altLang="en-US" sz="2000" b="1" kern="1200" dirty="0">
              <a:solidFill>
                <a:schemeClr val="tx1"/>
              </a:solidFill>
            </a:endParaRPr>
          </a:p>
        </p:txBody>
      </p:sp>
      <p:pic>
        <p:nvPicPr>
          <p:cNvPr id="3" name="图片 13"/>
          <p:cNvPicPr/>
          <p:nvPr/>
        </p:nvPicPr>
        <p:blipFill>
          <a:blip r:embed="rId1"/>
          <a:stretch>
            <a:fillRect/>
          </a:stretch>
        </p:blipFill>
        <p:spPr>
          <a:xfrm>
            <a:off x="5195253" y="1442720"/>
            <a:ext cx="1800225" cy="4572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TWO </a:t>
            </a:r>
            <a:r>
              <a:rPr kumimoji="1" lang="zh-CN" altLang="en-US" dirty="0">
                <a:solidFill>
                  <a:schemeClr val="tx2"/>
                </a:solidFill>
              </a:rPr>
              <a:t>系统软硬件设计</a:t>
            </a:r>
            <a:endParaRPr kumimoji="1" lang="zh-CN" altLang="en-US" dirty="0">
              <a:solidFill>
                <a:schemeClr val="tx2"/>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读取温度函数部分程序图</a:t>
            </a:r>
            <a:endParaRPr lang="zh-CN" altLang="en-US" sz="2000" b="1" kern="1200" dirty="0">
              <a:solidFill>
                <a:schemeClr val="tx1"/>
              </a:solidFill>
            </a:endParaRPr>
          </a:p>
        </p:txBody>
      </p:sp>
      <p:sp>
        <p:nvSpPr>
          <p:cNvPr id="5" name="文本框 4"/>
          <p:cNvSpPr txBox="1"/>
          <p:nvPr/>
        </p:nvSpPr>
        <p:spPr>
          <a:xfrm>
            <a:off x="588645" y="1167130"/>
            <a:ext cx="11014710" cy="4303395"/>
          </a:xfrm>
          <a:prstGeom prst="rect">
            <a:avLst/>
          </a:prstGeom>
          <a:noFill/>
        </p:spPr>
        <p:txBody>
          <a:bodyPr wrap="square" rtlCol="0">
            <a:spAutoFit/>
          </a:bodyPr>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float DS18B20_Get_Temp(void)</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uint8_t tpmsb, tplsb;</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short s_tem;</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float f_tem;</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DS18B20_Rst();	   </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//主机发复位脉冲</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DS18B20_Presence();	</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//从机发存在脉冲</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DS18B20_Write_Byte(0XCC);				/* 跳过 ROM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DS18B20_Write_Byte(0X44);				/* 开始转换：在温度传感器内部将检测到的温度值模拟量转化为数字量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TWO </a:t>
            </a:r>
            <a:r>
              <a:rPr kumimoji="1" lang="zh-CN" altLang="en-US" dirty="0">
                <a:solidFill>
                  <a:schemeClr val="tx2"/>
                </a:solidFill>
              </a:rPr>
              <a:t>系统软硬件设计</a:t>
            </a:r>
            <a:endParaRPr kumimoji="1" lang="zh-CN" altLang="en-US" dirty="0">
              <a:solidFill>
                <a:schemeClr val="tx2"/>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读取温度函数部分程序图</a:t>
            </a:r>
            <a:endParaRPr lang="zh-CN" altLang="en-US" sz="2000" b="1" kern="1200" dirty="0">
              <a:solidFill>
                <a:schemeClr val="tx1"/>
              </a:solidFill>
            </a:endParaRPr>
          </a:p>
        </p:txBody>
      </p:sp>
      <p:sp>
        <p:nvSpPr>
          <p:cNvPr id="5" name="文本框 4"/>
          <p:cNvSpPr txBox="1"/>
          <p:nvPr/>
        </p:nvSpPr>
        <p:spPr>
          <a:xfrm>
            <a:off x="588645" y="1167130"/>
            <a:ext cx="11014710" cy="5005705"/>
          </a:xfrm>
          <a:prstGeom prst="rect">
            <a:avLst/>
          </a:prstGeom>
          <a:noFill/>
        </p:spPr>
        <p:txBody>
          <a:bodyPr wrap="square" rtlCol="0">
            <a:spAutoFit/>
          </a:bodyPr>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DS18B20_Rst();        //主机发复位脉冲</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DS18B20_Presence();   //从机发存在脉冲</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DS18B20_Write_Byte(0XCC);				/* 跳过 ROM */</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DS18B20_Write_Byte(0XBE);				/* 读温度值 */</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tplsb = DS18B20_Read_Byte();		 //读取温度值低字节</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tpmsb = DS18B20_Read_Byte();     //读取温度值高字节</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s_tem = tpmsb&lt;&lt;8;  //以下将二进制温度转化为</a:t>
            </a: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十进制温度值用于显示</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s_tem = s_tem | tplsb;</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if( s_tem &lt; 0 )		/* 负温度 */</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f_tem = (~s_tem+1) * 0.0625;	</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else</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f_tem = s_tem * 0.0625;    //精度值转化</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	return f_tem; 	</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zh-CN" altLang="en-US"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endParaRPr kumimoji="1" lang="zh-CN" altLang="en-US" dirty="0"/>
          </a:p>
        </p:txBody>
      </p:sp>
      <p:sp>
        <p:nvSpPr>
          <p:cNvPr id="3" name="文本占位符 2"/>
          <p:cNvSpPr>
            <a:spLocks noGrp="1"/>
          </p:cNvSpPr>
          <p:nvPr>
            <p:ph type="body" sz="quarter" idx="11"/>
          </p:nvPr>
        </p:nvSpPr>
        <p:spPr>
          <a:xfrm>
            <a:off x="7806054" y="3646170"/>
            <a:ext cx="3855677" cy="582930"/>
          </a:xfrm>
        </p:spPr>
        <p:txBody>
          <a:bodyPr/>
          <a:lstStyle/>
          <a:p>
            <a:r>
              <a:rPr kumimoji="1" lang="en-US" altLang="zh-CN" dirty="0"/>
              <a:t>CONTENTS</a:t>
            </a:r>
            <a:endParaRPr kumimoji="1" lang="zh-CN" altLang="en-US" dirty="0"/>
          </a:p>
        </p:txBody>
      </p:sp>
      <p:sp>
        <p:nvSpPr>
          <p:cNvPr id="4" name="文本占位符 3"/>
          <p:cNvSpPr>
            <a:spLocks noGrp="1"/>
          </p:cNvSpPr>
          <p:nvPr>
            <p:ph type="body" sz="quarter" idx="12"/>
          </p:nvPr>
        </p:nvSpPr>
        <p:spPr>
          <a:xfrm>
            <a:off x="1227551" y="1417471"/>
            <a:ext cx="1058450" cy="651828"/>
          </a:xfrm>
        </p:spPr>
        <p:txBody>
          <a:bodyPr/>
          <a:lstStyle/>
          <a:p>
            <a:r>
              <a:rPr kumimoji="1" lang="en-US" altLang="zh-CN" dirty="0"/>
              <a:t>01</a:t>
            </a:r>
            <a:endParaRPr kumimoji="1" lang="zh-CN" altLang="en-US" dirty="0"/>
          </a:p>
        </p:txBody>
      </p:sp>
      <p:sp>
        <p:nvSpPr>
          <p:cNvPr id="5" name="文本占位符 4"/>
          <p:cNvSpPr>
            <a:spLocks noGrp="1"/>
          </p:cNvSpPr>
          <p:nvPr>
            <p:ph type="body" sz="quarter" idx="13"/>
          </p:nvPr>
        </p:nvSpPr>
        <p:spPr>
          <a:xfrm>
            <a:off x="2243696" y="1669515"/>
            <a:ext cx="3234689" cy="445150"/>
          </a:xfrm>
        </p:spPr>
        <p:txBody>
          <a:bodyPr/>
          <a:lstStyle/>
          <a:p>
            <a:r>
              <a:rPr kumimoji="1" lang="en-US" altLang="zh-CN" dirty="0"/>
              <a:t>PART</a:t>
            </a:r>
            <a:r>
              <a:rPr kumimoji="1" lang="zh-CN" altLang="en-US" dirty="0"/>
              <a:t> </a:t>
            </a:r>
            <a:r>
              <a:rPr kumimoji="1" lang="en-US" altLang="zh-CN" dirty="0"/>
              <a:t>ONE </a:t>
            </a:r>
            <a:r>
              <a:rPr kumimoji="1" lang="zh-CN" altLang="en-US" dirty="0"/>
              <a:t>系统设计内容</a:t>
            </a:r>
            <a:endParaRPr kumimoji="1" lang="zh-CN" altLang="en-US" dirty="0"/>
          </a:p>
          <a:p>
            <a:endParaRPr kumimoji="1" lang="zh-CN" altLang="en-US" dirty="0"/>
          </a:p>
        </p:txBody>
      </p:sp>
      <p:sp>
        <p:nvSpPr>
          <p:cNvPr id="6" name="文本占位符 5"/>
          <p:cNvSpPr>
            <a:spLocks noGrp="1"/>
          </p:cNvSpPr>
          <p:nvPr>
            <p:ph type="body" sz="quarter" idx="14"/>
          </p:nvPr>
        </p:nvSpPr>
        <p:spPr>
          <a:xfrm>
            <a:off x="1227620" y="2114472"/>
            <a:ext cx="1246341" cy="651828"/>
          </a:xfrm>
        </p:spPr>
        <p:txBody>
          <a:bodyPr/>
          <a:lstStyle/>
          <a:p>
            <a:r>
              <a:rPr kumimoji="1" lang="en-US" altLang="zh-CN" dirty="0"/>
              <a:t>02</a:t>
            </a:r>
            <a:endParaRPr kumimoji="1" lang="zh-CN" altLang="en-US" dirty="0"/>
          </a:p>
        </p:txBody>
      </p:sp>
      <p:sp>
        <p:nvSpPr>
          <p:cNvPr id="7" name="文本占位符 6"/>
          <p:cNvSpPr>
            <a:spLocks noGrp="1"/>
          </p:cNvSpPr>
          <p:nvPr>
            <p:ph type="body" sz="quarter" idx="15"/>
          </p:nvPr>
        </p:nvSpPr>
        <p:spPr>
          <a:xfrm>
            <a:off x="2243695" y="2218145"/>
            <a:ext cx="3234689" cy="445150"/>
          </a:xfrm>
        </p:spPr>
        <p:txBody>
          <a:bodyPr/>
          <a:lstStyle/>
          <a:p>
            <a:r>
              <a:rPr kumimoji="1" lang="en-US" altLang="zh-CN" dirty="0"/>
              <a:t>PART</a:t>
            </a:r>
            <a:r>
              <a:rPr kumimoji="1" lang="zh-CN" altLang="en-US" dirty="0"/>
              <a:t> </a:t>
            </a:r>
            <a:r>
              <a:rPr kumimoji="1" lang="en-US" altLang="zh-CN" dirty="0"/>
              <a:t>TWO</a:t>
            </a:r>
            <a:r>
              <a:rPr kumimoji="1" lang="zh-CN" altLang="en-US" dirty="0"/>
              <a:t> 系统软硬件设计</a:t>
            </a:r>
            <a:endParaRPr kumimoji="1" lang="zh-CN" altLang="en-US" dirty="0"/>
          </a:p>
        </p:txBody>
      </p:sp>
      <p:sp>
        <p:nvSpPr>
          <p:cNvPr id="8" name="文本占位符 7"/>
          <p:cNvSpPr>
            <a:spLocks noGrp="1"/>
          </p:cNvSpPr>
          <p:nvPr>
            <p:ph type="body" sz="quarter" idx="16"/>
          </p:nvPr>
        </p:nvSpPr>
        <p:spPr>
          <a:xfrm>
            <a:off x="1227620" y="2851709"/>
            <a:ext cx="1246341" cy="651828"/>
          </a:xfrm>
        </p:spPr>
        <p:txBody>
          <a:bodyPr/>
          <a:lstStyle/>
          <a:p>
            <a:r>
              <a:rPr kumimoji="1" lang="en-US" altLang="zh-CN" dirty="0"/>
              <a:t>03</a:t>
            </a:r>
            <a:endParaRPr kumimoji="1" lang="zh-CN" altLang="en-US" dirty="0"/>
          </a:p>
        </p:txBody>
      </p:sp>
      <p:sp>
        <p:nvSpPr>
          <p:cNvPr id="9" name="文本占位符 8"/>
          <p:cNvSpPr>
            <a:spLocks noGrp="1"/>
          </p:cNvSpPr>
          <p:nvPr>
            <p:ph type="body" sz="quarter" idx="17"/>
          </p:nvPr>
        </p:nvSpPr>
        <p:spPr>
          <a:xfrm>
            <a:off x="2243696" y="2954792"/>
            <a:ext cx="3234689" cy="445150"/>
          </a:xfrm>
        </p:spPr>
        <p:txBody>
          <a:bodyPr/>
          <a:lstStyle/>
          <a:p>
            <a:r>
              <a:rPr kumimoji="1" lang="en-US" altLang="zh-CN" dirty="0"/>
              <a:t>PART</a:t>
            </a:r>
            <a:r>
              <a:rPr kumimoji="1" lang="zh-CN" altLang="en-US" dirty="0"/>
              <a:t> </a:t>
            </a:r>
            <a:r>
              <a:rPr kumimoji="1" lang="en-US" altLang="zh-CN" dirty="0"/>
              <a:t>THREE</a:t>
            </a:r>
            <a:r>
              <a:rPr kumimoji="1" lang="zh-CN" altLang="en-US" dirty="0"/>
              <a:t> 成果展示</a:t>
            </a:r>
            <a:endParaRPr kumimoji="1" lang="zh-CN" altLang="en-US" dirty="0"/>
          </a:p>
        </p:txBody>
      </p:sp>
      <p:sp>
        <p:nvSpPr>
          <p:cNvPr id="10" name="文本占位符 9"/>
          <p:cNvSpPr>
            <a:spLocks noGrp="1"/>
          </p:cNvSpPr>
          <p:nvPr>
            <p:ph type="body" sz="quarter" idx="18"/>
          </p:nvPr>
        </p:nvSpPr>
        <p:spPr>
          <a:xfrm>
            <a:off x="1227620" y="3629877"/>
            <a:ext cx="1246341" cy="651828"/>
          </a:xfrm>
        </p:spPr>
        <p:txBody>
          <a:bodyPr/>
          <a:lstStyle/>
          <a:p>
            <a:r>
              <a:rPr kumimoji="1" lang="en-US" altLang="zh-CN" dirty="0"/>
              <a:t>04</a:t>
            </a:r>
            <a:endParaRPr kumimoji="1" lang="zh-CN" altLang="en-US" dirty="0"/>
          </a:p>
        </p:txBody>
      </p:sp>
      <p:sp>
        <p:nvSpPr>
          <p:cNvPr id="11" name="文本占位符 10"/>
          <p:cNvSpPr>
            <a:spLocks noGrp="1"/>
          </p:cNvSpPr>
          <p:nvPr>
            <p:ph type="body" sz="quarter" idx="19"/>
          </p:nvPr>
        </p:nvSpPr>
        <p:spPr>
          <a:xfrm>
            <a:off x="2243456" y="3641776"/>
            <a:ext cx="3234689" cy="445150"/>
          </a:xfrm>
        </p:spPr>
        <p:txBody>
          <a:bodyPr/>
          <a:lstStyle/>
          <a:p>
            <a:r>
              <a:rPr kumimoji="1" lang="en-US" altLang="zh-CN" dirty="0"/>
              <a:t>PART</a:t>
            </a:r>
            <a:r>
              <a:rPr kumimoji="1" lang="zh-CN" altLang="en-US" dirty="0"/>
              <a:t> </a:t>
            </a:r>
            <a:r>
              <a:rPr kumimoji="1" lang="en-US" altLang="zh-CN" dirty="0"/>
              <a:t>FOUR </a:t>
            </a:r>
            <a:r>
              <a:rPr kumimoji="1" lang="zh-CN" altLang="en-US" dirty="0"/>
              <a:t>总结与展望</a:t>
            </a:r>
            <a:endParaRPr kumimoji="1" lang="zh-CN" altLang="en-US" dirty="0"/>
          </a:p>
        </p:txBody>
      </p:sp>
      <p:sp>
        <p:nvSpPr>
          <p:cNvPr id="14" name="文本占位符 9"/>
          <p:cNvSpPr>
            <a:spLocks noGrp="1"/>
          </p:cNvSpPr>
          <p:nvPr/>
        </p:nvSpPr>
        <p:spPr>
          <a:xfrm>
            <a:off x="1227455" y="4328795"/>
            <a:ext cx="1246505" cy="65214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05</a:t>
            </a:r>
            <a:endParaRPr kumimoji="1" lang="zh-CN" altLang="en-US" dirty="0"/>
          </a:p>
        </p:txBody>
      </p:sp>
      <p:sp>
        <p:nvSpPr>
          <p:cNvPr id="15" name="文本占位符 10"/>
          <p:cNvSpPr>
            <a:spLocks noGrp="1"/>
          </p:cNvSpPr>
          <p:nvPr/>
        </p:nvSpPr>
        <p:spPr>
          <a:xfrm>
            <a:off x="2286001" y="4408221"/>
            <a:ext cx="3234689" cy="44515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PART </a:t>
            </a:r>
            <a:r>
              <a:rPr kumimoji="1" lang="en-US" dirty="0"/>
              <a:t>FIVE</a:t>
            </a:r>
            <a:r>
              <a:rPr kumimoji="1" lang="en-US" altLang="zh-CN" dirty="0"/>
              <a:t> </a:t>
            </a:r>
            <a:r>
              <a:rPr kumimoji="1" lang="zh-CN" altLang="en-US" dirty="0"/>
              <a:t>演示视频</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TWO </a:t>
            </a:r>
            <a:r>
              <a:rPr kumimoji="1" lang="zh-CN" altLang="en-US" dirty="0">
                <a:solidFill>
                  <a:schemeClr val="tx2"/>
                </a:solidFill>
              </a:rPr>
              <a:t>系统软硬件设计</a:t>
            </a:r>
            <a:endParaRPr kumimoji="1" lang="zh-CN" altLang="en-US" dirty="0">
              <a:solidFill>
                <a:schemeClr val="tx2"/>
              </a:solidFill>
            </a:endParaRPr>
          </a:p>
        </p:txBody>
      </p:sp>
      <p:sp>
        <p:nvSpPr>
          <p:cNvPr id="6" name="任意形状 5"/>
          <p:cNvSpPr/>
          <p:nvPr/>
        </p:nvSpPr>
        <p:spPr>
          <a:xfrm>
            <a:off x="2449830" y="785495"/>
            <a:ext cx="7092950" cy="4912995"/>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3061335" y="785495"/>
            <a:ext cx="6069965" cy="6572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en-US" altLang="zh-CN" sz="2000" b="1" kern="1200" dirty="0">
                <a:solidFill>
                  <a:schemeClr val="tx1"/>
                </a:solidFill>
              </a:rPr>
              <a:t>ADC</a:t>
            </a:r>
            <a:r>
              <a:rPr lang="zh-CN" altLang="en-US" sz="2000" b="1" kern="1200" dirty="0">
                <a:solidFill>
                  <a:schemeClr val="tx1"/>
                </a:solidFill>
              </a:rPr>
              <a:t>外设和</a:t>
            </a:r>
            <a:r>
              <a:rPr lang="en-US" altLang="zh-CN" sz="2000" b="1" kern="1200" dirty="0">
                <a:solidFill>
                  <a:schemeClr val="tx1"/>
                </a:solidFill>
              </a:rPr>
              <a:t>DMA</a:t>
            </a:r>
            <a:r>
              <a:rPr lang="zh-CN" altLang="en-US" sz="2000" b="1" kern="1200" dirty="0">
                <a:solidFill>
                  <a:schemeClr val="tx1"/>
                </a:solidFill>
              </a:rPr>
              <a:t>外设驱动程序流程图</a:t>
            </a:r>
            <a:endParaRPr lang="zh-CN" altLang="en-US" sz="2000" b="1" kern="1200" dirty="0">
              <a:solidFill>
                <a:schemeClr val="tx1"/>
              </a:solidFill>
            </a:endParaRPr>
          </a:p>
        </p:txBody>
      </p:sp>
      <p:pic>
        <p:nvPicPr>
          <p:cNvPr id="28" name="图片 22"/>
          <p:cNvPicPr>
            <a:picLocks noChangeAspect="1"/>
          </p:cNvPicPr>
          <p:nvPr/>
        </p:nvPicPr>
        <p:blipFill>
          <a:blip r:embed="rId1"/>
          <a:stretch>
            <a:fillRect/>
          </a:stretch>
        </p:blipFill>
        <p:spPr>
          <a:xfrm>
            <a:off x="5200015" y="1442720"/>
            <a:ext cx="1906643" cy="4212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548640" y="2870835"/>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214630" y="965835"/>
            <a:ext cx="3211830" cy="1721485"/>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452120" y="1501775"/>
            <a:ext cx="2734945" cy="491490"/>
          </a:xfrm>
          <a:prstGeom prst="rect">
            <a:avLst/>
          </a:prstGeom>
        </p:spPr>
        <p:txBody>
          <a:bodyPr wrap="square">
            <a:spAutoFit/>
          </a:bodyPr>
          <a:lstStyle/>
          <a:p>
            <a:pPr algn="ctr" defTabSz="609600">
              <a:lnSpc>
                <a:spcPct val="130000"/>
              </a:lnSpc>
            </a:pPr>
            <a:r>
              <a:rPr lang="en-US" altLang="zh-CN" sz="2000" b="1" dirty="0">
                <a:solidFill>
                  <a:schemeClr val="accent1"/>
                </a:solidFill>
                <a:ea typeface="微软雅黑" panose="020B0503020204020204" pitchFamily="34" charset="-122"/>
              </a:rPr>
              <a:t>ADC</a:t>
            </a:r>
            <a:r>
              <a:rPr lang="zh-CN" altLang="en-US" sz="2000" b="1" dirty="0">
                <a:solidFill>
                  <a:schemeClr val="accent1"/>
                </a:solidFill>
                <a:ea typeface="微软雅黑" panose="020B0503020204020204" pitchFamily="34" charset="-122"/>
              </a:rPr>
              <a:t>外设</a:t>
            </a:r>
            <a:r>
              <a:rPr lang="zh-CN" altLang="en-US" sz="2000" b="1" dirty="0">
                <a:solidFill>
                  <a:schemeClr val="accent1"/>
                </a:solidFill>
                <a:ea typeface="微软雅黑" panose="020B0503020204020204" pitchFamily="34" charset="-122"/>
              </a:rPr>
              <a:t>简介</a:t>
            </a:r>
            <a:endParaRPr lang="zh-CN" altLang="en-US" sz="2000" b="1" dirty="0">
              <a:solidFill>
                <a:schemeClr val="accent1"/>
              </a:solidFill>
              <a:ea typeface="微软雅黑" panose="020B0503020204020204" pitchFamily="34" charset="-122"/>
            </a:endParaRPr>
          </a:p>
        </p:txBody>
      </p:sp>
      <p:sp>
        <p:nvSpPr>
          <p:cNvPr id="10" name="云形标注 6"/>
          <p:cNvSpPr/>
          <p:nvPr/>
        </p:nvSpPr>
        <p:spPr>
          <a:xfrm>
            <a:off x="2910840" y="1552575"/>
            <a:ext cx="9088120" cy="2531110"/>
          </a:xfrm>
          <a:prstGeom prst="cloudCallout">
            <a:avLst>
              <a:gd name="adj1" fmla="val -14969"/>
              <a:gd name="adj2" fmla="val 73877"/>
            </a:avLst>
          </a:prstGeom>
        </p:spPr>
        <p:style>
          <a:lnRef idx="2">
            <a:schemeClr val="dk1"/>
          </a:lnRef>
          <a:fillRef idx="1">
            <a:schemeClr val="lt1"/>
          </a:fillRef>
          <a:effectRef idx="0">
            <a:schemeClr val="dk1"/>
          </a:effectRef>
          <a:fontRef idx="minor">
            <a:schemeClr val="dk1"/>
          </a:fontRef>
        </p:style>
        <p:txBody>
          <a:bodyPr rtlCol="0" anchor="ctr"/>
          <a:lstStyle/>
          <a:p>
            <a:pPr marL="0" marR="0" algn="just">
              <a:lnSpc>
                <a:spcPct val="130000"/>
              </a:lnSpc>
              <a:spcBef>
                <a:spcPts val="0"/>
              </a:spcBef>
              <a:spcAft>
                <a:spcPts val="0"/>
              </a:spcAft>
            </a:pPr>
            <a:r>
              <a:rPr lang="en-US" altLang="zh-CN"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sym typeface="+mn-ea"/>
              </a:rPr>
              <a:t>STM32F407ZGT6 有 3 个 ADC，每个 ADC 有 12 位、 10 位、 8 位和 6 位可选，每个 ADC 有 16 个外部通道。另外还有两个内部 ADC 源和 VBAT 通道挂在 ADC1 上。 ADC 具有独立模式、双重模式和三重模式，对于不同 AD 转换要求几乎都有合适的模式可选。</a:t>
            </a:r>
            <a:r>
              <a:rPr lang="zh-CN"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sym typeface="+mn-ea"/>
              </a:rPr>
              <a:t>本系统使用</a:t>
            </a:r>
            <a:r>
              <a:rPr lang="en-US" altLang="zh-CN"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sym typeface="+mn-ea"/>
              </a:rPr>
              <a:t>ADC1</a:t>
            </a:r>
            <a:r>
              <a:rPr lang="zh-CN" altLang="en-US"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sym typeface="+mn-ea"/>
              </a:rPr>
              <a:t>、三重模式。</a:t>
            </a:r>
            <a:endParaRPr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zh-CN" altLang="en-US"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548640" y="2870835"/>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214630" y="965835"/>
            <a:ext cx="3211830" cy="1721485"/>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452120" y="1501775"/>
            <a:ext cx="2734945" cy="491490"/>
          </a:xfrm>
          <a:prstGeom prst="rect">
            <a:avLst/>
          </a:prstGeom>
        </p:spPr>
        <p:txBody>
          <a:bodyPr wrap="square">
            <a:spAutoFit/>
          </a:bodyPr>
          <a:lstStyle/>
          <a:p>
            <a:pPr algn="ctr" defTabSz="609600">
              <a:lnSpc>
                <a:spcPct val="130000"/>
              </a:lnSpc>
            </a:pPr>
            <a:r>
              <a:rPr lang="en-US" altLang="zh-CN" sz="2000" b="1" dirty="0">
                <a:solidFill>
                  <a:schemeClr val="accent1"/>
                </a:solidFill>
                <a:ea typeface="微软雅黑" panose="020B0503020204020204" pitchFamily="34" charset="-122"/>
              </a:rPr>
              <a:t>DMA</a:t>
            </a:r>
            <a:r>
              <a:rPr lang="zh-CN" altLang="en-US" sz="2000" b="1" dirty="0">
                <a:solidFill>
                  <a:schemeClr val="accent1"/>
                </a:solidFill>
                <a:ea typeface="微软雅黑" panose="020B0503020204020204" pitchFamily="34" charset="-122"/>
              </a:rPr>
              <a:t>外设</a:t>
            </a:r>
            <a:r>
              <a:rPr lang="zh-CN" altLang="en-US" sz="2000" b="1" dirty="0">
                <a:solidFill>
                  <a:schemeClr val="accent1"/>
                </a:solidFill>
                <a:ea typeface="微软雅黑" panose="020B0503020204020204" pitchFamily="34" charset="-122"/>
              </a:rPr>
              <a:t>简介</a:t>
            </a:r>
            <a:endParaRPr lang="zh-CN" altLang="en-US" sz="2000" b="1" dirty="0">
              <a:solidFill>
                <a:schemeClr val="accent1"/>
              </a:solidFill>
              <a:ea typeface="微软雅黑" panose="020B0503020204020204" pitchFamily="34" charset="-122"/>
            </a:endParaRPr>
          </a:p>
        </p:txBody>
      </p:sp>
      <p:sp>
        <p:nvSpPr>
          <p:cNvPr id="10" name="云形标注 6"/>
          <p:cNvSpPr/>
          <p:nvPr/>
        </p:nvSpPr>
        <p:spPr>
          <a:xfrm>
            <a:off x="2828925" y="749935"/>
            <a:ext cx="9088120" cy="4186555"/>
          </a:xfrm>
          <a:prstGeom prst="cloudCallout">
            <a:avLst>
              <a:gd name="adj1" fmla="val -14969"/>
              <a:gd name="adj2" fmla="val 73877"/>
            </a:avLst>
          </a:prstGeom>
        </p:spPr>
        <p:style>
          <a:lnRef idx="2">
            <a:schemeClr val="dk1"/>
          </a:lnRef>
          <a:fillRef idx="1">
            <a:schemeClr val="lt1"/>
          </a:fillRef>
          <a:effectRef idx="0">
            <a:schemeClr val="dk1"/>
          </a:effectRef>
          <a:fontRef idx="minor">
            <a:schemeClr val="dk1"/>
          </a:fontRef>
        </p:style>
        <p:txBody>
          <a:bodyPr rtlCol="0" anchor="ctr"/>
          <a:lstStyle/>
          <a:p>
            <a:pPr marL="0" marR="0" algn="just">
              <a:lnSpc>
                <a:spcPct val="130000"/>
              </a:lnSpc>
              <a:spcBef>
                <a:spcPts val="0"/>
              </a:spcBef>
              <a:spcAft>
                <a:spcPts val="0"/>
              </a:spcAft>
            </a:pPr>
            <a:r>
              <a:rPr sz="14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DMA为实现数据高速在外设寄存器与存储器之间或者存储器与存储器之间传输提供了高效的方法。之所以称之为高效，是因为 DMA 传输实现高速数据移动过程无需任何 CPU 操作控制。STM32F4xx 系列的 DMA支持外设到存储器传输、存储器到外设传输和存储器到存储器传输三种传输模式。这里的外设一般指外设的数据寄存器，比如 ADC、 SPI、 I2C、 DCMI 等等外设的数据寄存器，存储器一般是指片内 SRAM、外部存储器、片内 Flash 等等。外设到存储器传输就是把外设数据寄存器内容转移到指定的内存空间。比如进行 ADC 采集时我们可以利用 DMA 传输把 AD 转换数据转移到我们定义的存储区中，这样对于多通道采集、采样频率高、连续输出数据的 AD 采集是非常高效的处理方法。</a:t>
            </a:r>
            <a:endParaRPr sz="14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TWO </a:t>
            </a:r>
            <a:r>
              <a:rPr kumimoji="1" lang="zh-CN" altLang="en-US" dirty="0">
                <a:solidFill>
                  <a:schemeClr val="tx2"/>
                </a:solidFill>
              </a:rPr>
              <a:t>系统软硬件设计</a:t>
            </a:r>
            <a:endParaRPr kumimoji="1" lang="zh-CN" altLang="en-US" dirty="0">
              <a:solidFill>
                <a:schemeClr val="tx2"/>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en-US" altLang="zh-CN" sz="2000" b="1" kern="1200" dirty="0">
                <a:solidFill>
                  <a:schemeClr val="tx1"/>
                </a:solidFill>
              </a:rPr>
              <a:t>DMA</a:t>
            </a:r>
            <a:r>
              <a:rPr lang="zh-CN" altLang="en-US" sz="2000" b="1" kern="1200" dirty="0">
                <a:solidFill>
                  <a:schemeClr val="tx1"/>
                </a:solidFill>
              </a:rPr>
              <a:t>外设部分驱动程序</a:t>
            </a:r>
            <a:endParaRPr lang="zh-CN" altLang="en-US" sz="2000" b="1" kern="1200" dirty="0">
              <a:solidFill>
                <a:schemeClr val="tx1"/>
              </a:solidFill>
            </a:endParaRPr>
          </a:p>
        </p:txBody>
      </p:sp>
      <p:sp>
        <p:nvSpPr>
          <p:cNvPr id="5" name="文本框 4"/>
          <p:cNvSpPr txBox="1"/>
          <p:nvPr/>
        </p:nvSpPr>
        <p:spPr>
          <a:xfrm>
            <a:off x="588645" y="1167130"/>
            <a:ext cx="11014710" cy="5173980"/>
          </a:xfrm>
          <a:prstGeom prst="rect">
            <a:avLst/>
          </a:prstGeom>
          <a:noFill/>
        </p:spPr>
        <p:txBody>
          <a:bodyPr wrap="square" rtlCol="0">
            <a:spAutoFit/>
          </a:bodyPr>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开启DMA时钟</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RCC_AHB1PeriphClockCmd(RHEOSTAT_ADC_DMA_CLK, ENABLE);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外设基址为：ADC 数据寄存器地址</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DMA_InitStructure.DMA_PeripheralBaseAddr = RHEOSTAT_ADC_DR_ADDR;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 存储器地址，实际上就是一个内部SRAM的变量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DMA_InitStructure.DMA_Memory0BaseAddr = (u32)ADC_ConvertedValue;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 数据传输方向为外设到存储器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DMA_InitStructure.DMA_DIR = DMA_DIR_PeripheralToMemory;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缓冲区大小为，指一次传输的数据量</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DMA_InitStructure.DMA_BufferSize = RHEOSTAT_NOFCHANEL;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外设寄存器只有一个，地址不用递增</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DMA_InitStructure.DMA_PeripheralInc = DMA_PeripheralInc_Disable;</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TWO </a:t>
            </a:r>
            <a:r>
              <a:rPr kumimoji="1" lang="zh-CN" altLang="en-US" dirty="0">
                <a:solidFill>
                  <a:schemeClr val="tx2"/>
                </a:solidFill>
              </a:rPr>
              <a:t>系统软硬件设计</a:t>
            </a:r>
            <a:endParaRPr kumimoji="1" lang="zh-CN" altLang="en-US" dirty="0">
              <a:solidFill>
                <a:schemeClr val="tx2"/>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en-US" altLang="zh-CN" sz="2000" b="1" kern="1200" dirty="0">
                <a:solidFill>
                  <a:schemeClr val="tx1"/>
                </a:solidFill>
              </a:rPr>
              <a:t>ADC</a:t>
            </a:r>
            <a:r>
              <a:rPr lang="zh-CN" altLang="en-US" sz="2000" b="1" kern="1200" dirty="0">
                <a:solidFill>
                  <a:schemeClr val="tx1"/>
                </a:solidFill>
              </a:rPr>
              <a:t>外设部分驱动程序</a:t>
            </a:r>
            <a:endParaRPr lang="zh-CN" altLang="en-US" sz="2000" b="1" kern="1200" dirty="0">
              <a:solidFill>
                <a:schemeClr val="tx1"/>
              </a:solidFill>
            </a:endParaRPr>
          </a:p>
        </p:txBody>
      </p:sp>
      <p:sp>
        <p:nvSpPr>
          <p:cNvPr id="5" name="文本框 4"/>
          <p:cNvSpPr txBox="1"/>
          <p:nvPr/>
        </p:nvSpPr>
        <p:spPr>
          <a:xfrm>
            <a:off x="214630" y="1172845"/>
            <a:ext cx="11014710" cy="4777105"/>
          </a:xfrm>
          <a:prstGeom prst="rect">
            <a:avLst/>
          </a:prstGeom>
          <a:noFill/>
        </p:spPr>
        <p:txBody>
          <a:bodyPr wrap="square" rtlCol="0">
            <a:spAutoFit/>
          </a:bodyPr>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 -------------------ADC</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sym typeface="+mn-lt"/>
              </a:rPr>
              <a:t>_</a:t>
            </a: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Init 结构体 参数 初始化--------------------------</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 ADC 分辨率</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ADC_InitStructure.ADC_Resolution = ADC_Resolution_12b;</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 扫描模式，多通道采集需要	</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ADC_InitStructure.ADC_ScanConvMode = ENABLE; </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 连续转换	</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ADC_InitStructure.ADC_ContinuousConvMode = ENABLE; </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//禁止外部边沿触发</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ADC_InitStructure.ADC_ExternalTrigConvEdge = ADC_ExternalTrigConvEdge_None;</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//外部触发通道，本例子使用软件触发，此值随便赋值即可</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rPr>
              <a:t>  ADC_InitStructure.ADC_ExternalTrigConv = ADC_ExternalTrigConv_T1_CC1;</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a:lnSpc>
                <a:spcPct val="130000"/>
              </a:lnSpc>
              <a:spcBef>
                <a:spcPts val="600"/>
              </a:spcBef>
            </a:pP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TWO </a:t>
            </a:r>
            <a:r>
              <a:rPr kumimoji="1" lang="zh-CN" altLang="en-US" dirty="0">
                <a:solidFill>
                  <a:schemeClr val="tx2"/>
                </a:solidFill>
              </a:rPr>
              <a:t>系统软硬件设计</a:t>
            </a:r>
            <a:endParaRPr kumimoji="1" lang="zh-CN" altLang="en-US" dirty="0">
              <a:solidFill>
                <a:schemeClr val="tx2"/>
              </a:solidFill>
            </a:endParaRPr>
          </a:p>
        </p:txBody>
      </p:sp>
      <p:sp>
        <p:nvSpPr>
          <p:cNvPr id="6" name="任意形状 5"/>
          <p:cNvSpPr/>
          <p:nvPr/>
        </p:nvSpPr>
        <p:spPr>
          <a:xfrm>
            <a:off x="2449830" y="785495"/>
            <a:ext cx="7092950" cy="5322570"/>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3061335" y="785495"/>
            <a:ext cx="6069965" cy="6572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液晶模块驱动程序</a:t>
            </a:r>
            <a:r>
              <a:rPr lang="zh-CN" altLang="en-US" sz="2000" b="1" kern="1200" dirty="0">
                <a:solidFill>
                  <a:schemeClr val="tx1"/>
                </a:solidFill>
              </a:rPr>
              <a:t>框图</a:t>
            </a:r>
            <a:endParaRPr lang="zh-CN" altLang="en-US" sz="2000" b="1" kern="1200" dirty="0">
              <a:solidFill>
                <a:schemeClr val="tx1"/>
              </a:solidFill>
            </a:endParaRPr>
          </a:p>
        </p:txBody>
      </p:sp>
      <p:pic>
        <p:nvPicPr>
          <p:cNvPr id="33" name="图片 24"/>
          <p:cNvPicPr/>
          <p:nvPr/>
        </p:nvPicPr>
        <p:blipFill>
          <a:blip r:embed="rId1"/>
          <a:stretch>
            <a:fillRect/>
          </a:stretch>
        </p:blipFill>
        <p:spPr>
          <a:xfrm>
            <a:off x="5362575" y="1524000"/>
            <a:ext cx="1689735" cy="4464685"/>
          </a:xfrm>
          <a:prstGeom prst="rect">
            <a:avLst/>
          </a:prstGeom>
          <a:noFill/>
          <a:ln>
            <a:noFill/>
          </a:ln>
        </p:spPr>
      </p:pic>
      <p:sp>
        <p:nvSpPr>
          <p:cNvPr id="4" name="云形标注 3"/>
          <p:cNvSpPr/>
          <p:nvPr/>
        </p:nvSpPr>
        <p:spPr>
          <a:xfrm>
            <a:off x="7802361" y="16276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这部分主要就是配置</a:t>
            </a:r>
            <a:r>
              <a:rPr kumimoji="1" lang="en-US" altLang="zh-CN">
                <a:solidFill>
                  <a:schemeClr val="tx1"/>
                </a:solidFill>
              </a:rPr>
              <a:t>FSMC</a:t>
            </a:r>
            <a:r>
              <a:rPr kumimoji="1" lang="zh-CN" altLang="en-US">
                <a:solidFill>
                  <a:schemeClr val="tx1"/>
                </a:solidFill>
              </a:rPr>
              <a:t>外设初始化结构体以及用</a:t>
            </a:r>
            <a:r>
              <a:rPr kumimoji="1" lang="en-US" altLang="zh-CN">
                <a:solidFill>
                  <a:schemeClr val="tx1"/>
                </a:solidFill>
              </a:rPr>
              <a:t>FSMC</a:t>
            </a:r>
            <a:r>
              <a:rPr kumimoji="1" lang="zh-CN" altLang="en-US">
                <a:solidFill>
                  <a:schemeClr val="tx1"/>
                </a:solidFill>
              </a:rPr>
              <a:t>外设模拟</a:t>
            </a:r>
            <a:r>
              <a:rPr kumimoji="1" lang="en-US" altLang="zh-CN">
                <a:solidFill>
                  <a:schemeClr val="tx1"/>
                </a:solidFill>
              </a:rPr>
              <a:t>8080</a:t>
            </a:r>
            <a:r>
              <a:rPr kumimoji="1" lang="zh-CN" altLang="en-US">
                <a:solidFill>
                  <a:schemeClr val="tx1"/>
                </a:solidFill>
              </a:rPr>
              <a:t>时序</a:t>
            </a:r>
            <a:endParaRPr kumimoji="1"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548640" y="2870835"/>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214630" y="965835"/>
            <a:ext cx="3211830" cy="1721485"/>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452120" y="1501775"/>
            <a:ext cx="2734945" cy="491490"/>
          </a:xfrm>
          <a:prstGeom prst="rect">
            <a:avLst/>
          </a:prstGeom>
        </p:spPr>
        <p:txBody>
          <a:bodyPr wrap="square">
            <a:spAutoFit/>
          </a:bodyPr>
          <a:lstStyle/>
          <a:p>
            <a:pPr algn="ctr" defTabSz="609600">
              <a:lnSpc>
                <a:spcPct val="130000"/>
              </a:lnSpc>
            </a:pPr>
            <a:r>
              <a:rPr lang="en-US" altLang="zh-CN" sz="2000" b="1" dirty="0">
                <a:solidFill>
                  <a:schemeClr val="accent1"/>
                </a:solidFill>
                <a:ea typeface="微软雅黑" panose="020B0503020204020204" pitchFamily="34" charset="-122"/>
              </a:rPr>
              <a:t>FSMC</a:t>
            </a:r>
            <a:r>
              <a:rPr lang="zh-CN" altLang="en-US" sz="2000" b="1" dirty="0">
                <a:solidFill>
                  <a:schemeClr val="accent1"/>
                </a:solidFill>
                <a:ea typeface="微软雅黑" panose="020B0503020204020204" pitchFamily="34" charset="-122"/>
              </a:rPr>
              <a:t>外设</a:t>
            </a:r>
            <a:r>
              <a:rPr lang="zh-CN" altLang="en-US" sz="2000" b="1" dirty="0">
                <a:solidFill>
                  <a:schemeClr val="accent1"/>
                </a:solidFill>
                <a:ea typeface="微软雅黑" panose="020B0503020204020204" pitchFamily="34" charset="-122"/>
              </a:rPr>
              <a:t>简介</a:t>
            </a:r>
            <a:endParaRPr lang="zh-CN" altLang="en-US" sz="2000" b="1" dirty="0">
              <a:solidFill>
                <a:schemeClr val="accent1"/>
              </a:solidFill>
              <a:ea typeface="微软雅黑" panose="020B0503020204020204" pitchFamily="34" charset="-122"/>
            </a:endParaRPr>
          </a:p>
        </p:txBody>
      </p:sp>
      <p:sp>
        <p:nvSpPr>
          <p:cNvPr id="10" name="云形标注 6"/>
          <p:cNvSpPr/>
          <p:nvPr/>
        </p:nvSpPr>
        <p:spPr>
          <a:xfrm>
            <a:off x="2910840" y="1552575"/>
            <a:ext cx="9088120" cy="3323590"/>
          </a:xfrm>
          <a:prstGeom prst="cloudCallout">
            <a:avLst>
              <a:gd name="adj1" fmla="val -14969"/>
              <a:gd name="adj2" fmla="val 73877"/>
            </a:avLst>
          </a:prstGeom>
        </p:spPr>
        <p:style>
          <a:lnRef idx="2">
            <a:schemeClr val="dk1"/>
          </a:lnRef>
          <a:fillRef idx="1">
            <a:schemeClr val="lt1"/>
          </a:fillRef>
          <a:effectRef idx="0">
            <a:schemeClr val="dk1"/>
          </a:effectRef>
          <a:fontRef idx="minor">
            <a:schemeClr val="dk1"/>
          </a:fontRef>
        </p:style>
        <p:txBody>
          <a:bodyPr rtlCol="0" anchor="ctr"/>
          <a:lstStyle/>
          <a:p>
            <a:pPr marL="0" marR="0" algn="just">
              <a:lnSpc>
                <a:spcPct val="130000"/>
              </a:lnSpc>
              <a:spcBef>
                <a:spcPts val="0"/>
              </a:spcBef>
              <a:spcAft>
                <a:spcPts val="0"/>
              </a:spcAft>
            </a:pPr>
            <a:r>
              <a:rPr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STM32F407 系列芯片使用 FSMC 外设来管理扩展的存储器， FSMC 是 Flexible Static Memory Controller 的缩写，译为灵活的静态存储控制器。它可以用于驱动包括 SRAM</a:t>
            </a:r>
            <a:r>
              <a:rPr lang="en-US"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显存一般为</a:t>
            </a:r>
            <a:r>
              <a:rPr lang="en-US" altLang="zh-CN"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SRAM</a:t>
            </a:r>
            <a:r>
              <a:rPr lang="en-US"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NOR FLASH 以及NANDFLSAH 类型的存储器</a:t>
            </a:r>
            <a:r>
              <a:rPr lang="zh-CN"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lang="zh-CN" sz="16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TWO </a:t>
            </a:r>
            <a:r>
              <a:rPr kumimoji="1" lang="zh-CN" altLang="en-US" dirty="0"/>
              <a:t>系统软硬件设计</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782320" y="2647315"/>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214630" y="965835"/>
            <a:ext cx="2755265" cy="1478280"/>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452120" y="1501775"/>
            <a:ext cx="2734945" cy="491490"/>
          </a:xfrm>
          <a:prstGeom prst="rect">
            <a:avLst/>
          </a:prstGeom>
        </p:spPr>
        <p:txBody>
          <a:bodyPr wrap="square">
            <a:spAutoFit/>
          </a:bodyPr>
          <a:lstStyle/>
          <a:p>
            <a:pPr algn="ctr" defTabSz="609600">
              <a:lnSpc>
                <a:spcPct val="130000"/>
              </a:lnSpc>
            </a:pPr>
            <a:r>
              <a:rPr lang="en-US" sz="2000" b="1" dirty="0">
                <a:solidFill>
                  <a:schemeClr val="accent1"/>
                </a:solidFill>
                <a:ea typeface="微软雅黑" panose="020B0503020204020204" pitchFamily="34" charset="-122"/>
              </a:rPr>
              <a:t>8080</a:t>
            </a:r>
            <a:r>
              <a:rPr lang="zh-CN" altLang="en-US" sz="2000" b="1" dirty="0">
                <a:solidFill>
                  <a:schemeClr val="accent1"/>
                </a:solidFill>
                <a:ea typeface="微软雅黑" panose="020B0503020204020204" pitchFamily="34" charset="-122"/>
              </a:rPr>
              <a:t>时序简介</a:t>
            </a:r>
            <a:endParaRPr lang="zh-CN" altLang="en-US" sz="2000" b="1" dirty="0">
              <a:solidFill>
                <a:schemeClr val="accent1"/>
              </a:solidFill>
              <a:ea typeface="微软雅黑" panose="020B0503020204020204" pitchFamily="34" charset="-122"/>
            </a:endParaRPr>
          </a:p>
        </p:txBody>
      </p:sp>
      <p:sp>
        <p:nvSpPr>
          <p:cNvPr id="10" name="云形标注 6"/>
          <p:cNvSpPr/>
          <p:nvPr/>
        </p:nvSpPr>
        <p:spPr>
          <a:xfrm>
            <a:off x="3427095" y="351790"/>
            <a:ext cx="8620760" cy="2706370"/>
          </a:xfrm>
          <a:prstGeom prst="cloudCallout">
            <a:avLst>
              <a:gd name="adj1" fmla="val -353"/>
              <a:gd name="adj2" fmla="val 76513"/>
            </a:avLst>
          </a:prstGeom>
        </p:spPr>
        <p:style>
          <a:lnRef idx="2">
            <a:schemeClr val="dk1"/>
          </a:lnRef>
          <a:fillRef idx="1">
            <a:schemeClr val="lt1"/>
          </a:fillRef>
          <a:effectRef idx="0">
            <a:schemeClr val="dk1"/>
          </a:effectRef>
          <a:fontRef idx="minor">
            <a:schemeClr val="dk1"/>
          </a:fontRef>
        </p:style>
        <p:txBody>
          <a:bodyPr rtlCol="0" anchor="ctr"/>
          <a:lstStyle/>
          <a:p>
            <a:pPr marL="0" marR="0" algn="just">
              <a:lnSpc>
                <a:spcPct val="130000"/>
              </a:lnSpc>
              <a:spcBef>
                <a:spcPts val="0"/>
              </a:spcBef>
              <a:spcAft>
                <a:spcPts val="0"/>
              </a:spcAft>
            </a:pPr>
            <a:r>
              <a:rPr lang="zh-CN"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MCU通过8080接口向液晶屏的显存中发送命令与数据。下图为8080总线写时序图，当MCU要向LCD写入命令时，分为两个阶段传输。</a:t>
            </a:r>
            <a:r>
              <a:rPr lang="zh-CN" sz="1200" b="1"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第一阶段</a:t>
            </a:r>
            <a:r>
              <a:rPr lang="zh-CN"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传输命令地址，先将片选信号CS拉低，将数据/命令选择信号拉低，表示写入LCD的是命令地址，写信号WR为低电平，读信号RD为高电平，表示读写方向为MCU→LCD,同时在数据线DB[23:0]上传输命令地址。</a:t>
            </a:r>
            <a:r>
              <a:rPr lang="zh-CN" sz="1200" b="1"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第二阶段</a:t>
            </a:r>
            <a:r>
              <a:rPr lang="zh-CN"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传输命令参数，将DC信号置为高电平，表示传输的是参数(数据)，其余信号与第一阶段相同。</a:t>
            </a:r>
            <a:endParaRPr lang="zh-CN"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r>
              <a:rPr lang="zh-CN"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当MCU要向LCD写入像素数据时，传输过程与上述写入命令的第二阶段相同。</a:t>
            </a:r>
            <a:endParaRPr lang="zh-CN" sz="12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4" name="图片 12" descr="8080写时序图"/>
          <p:cNvPicPr>
            <a:picLocks noChangeAspect="1"/>
          </p:cNvPicPr>
          <p:nvPr/>
        </p:nvPicPr>
        <p:blipFill>
          <a:blip r:embed="rId3"/>
          <a:srcRect l="9268" t="18196" r="5692" b="12574"/>
          <a:stretch>
            <a:fillRect/>
          </a:stretch>
        </p:blipFill>
        <p:spPr>
          <a:xfrm>
            <a:off x="2969895" y="3187700"/>
            <a:ext cx="4605020" cy="2812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TWO </a:t>
            </a:r>
            <a:r>
              <a:rPr kumimoji="1" lang="zh-CN" altLang="en-US" dirty="0">
                <a:solidFill>
                  <a:schemeClr val="tx2"/>
                </a:solidFill>
              </a:rPr>
              <a:t>系统软硬件设计</a:t>
            </a:r>
            <a:endParaRPr kumimoji="1" lang="zh-CN" altLang="en-US" dirty="0">
              <a:solidFill>
                <a:schemeClr val="tx2"/>
              </a:solidFill>
            </a:endParaRPr>
          </a:p>
        </p:txBody>
      </p:sp>
      <p:sp>
        <p:nvSpPr>
          <p:cNvPr id="7" name="任意形状 6"/>
          <p:cNvSpPr/>
          <p:nvPr/>
        </p:nvSpPr>
        <p:spPr>
          <a:xfrm>
            <a:off x="3708091" y="52167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en-US" altLang="zh-CN" sz="2000" b="1" kern="1200" dirty="0">
                <a:solidFill>
                  <a:schemeClr val="tx1"/>
                </a:solidFill>
              </a:rPr>
              <a:t>FSMC</a:t>
            </a:r>
            <a:r>
              <a:rPr lang="zh-CN" altLang="en-US" sz="2000" b="1" kern="1200" dirty="0">
                <a:solidFill>
                  <a:schemeClr val="tx1"/>
                </a:solidFill>
              </a:rPr>
              <a:t>外设部分驱动程序</a:t>
            </a:r>
            <a:endParaRPr lang="zh-CN" altLang="en-US" sz="2000" b="1" kern="1200" dirty="0">
              <a:solidFill>
                <a:schemeClr val="tx1"/>
              </a:solidFill>
            </a:endParaRPr>
          </a:p>
        </p:txBody>
      </p:sp>
      <p:sp>
        <p:nvSpPr>
          <p:cNvPr id="5" name="文本框 4"/>
          <p:cNvSpPr txBox="1"/>
          <p:nvPr/>
        </p:nvSpPr>
        <p:spPr>
          <a:xfrm>
            <a:off x="588645" y="1167130"/>
            <a:ext cx="11014710" cy="4777105"/>
          </a:xfrm>
          <a:prstGeom prst="rect">
            <a:avLst/>
          </a:prstGeom>
          <a:noFill/>
        </p:spPr>
        <p:txBody>
          <a:bodyPr wrap="square" rtlCol="0">
            <a:spAutoFit/>
          </a:bodyPr>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FSMC_NORSRAMInitTypeDef  FSMC_NORSRAMInitStructure;</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FSMC_NORSRAMTimingInitTypeDef  readWriteTiming;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使能FSMC时钟*/</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RCC_AHB3PeriphClockCmd(RCC_AHB3Periph_FSMC,ENABLE);</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//地址建立时间（ADDSET）为1个HCLK 5/168M=30ns</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readWriteTiming.FSMC_AddressSetupTime      = 0x04;	 //地址建立时间</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//数据保持时间（DATAST）+ 1个HCLK = 12/168M=72ns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readWriteTiming.FSMC_DataSetupTime         = 0x0b;	 //数据建立时间</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//选择控制的模式</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//模式B,异步NOR FLASH模式，与NT35510的8080时序匹配</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readWriteTiming.FSMC_AccessMode            = FSMC_AccessMode_B;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nSpc>
                <a:spcPct val="130000"/>
              </a:lnSpc>
              <a:spcBef>
                <a:spcPts val="600"/>
              </a:spcBef>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a:t>成果展示</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a:t>系统设计内容</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THREE </a:t>
            </a:r>
            <a:r>
              <a:rPr kumimoji="1" lang="zh-CN" altLang="en-US" dirty="0"/>
              <a:t>成果展示</a:t>
            </a:r>
            <a:endParaRPr kumimoji="1" lang="zh-CN" altLang="en-US" dirty="0"/>
          </a:p>
        </p:txBody>
      </p:sp>
      <p:sp>
        <p:nvSpPr>
          <p:cNvPr id="6" name="手杖形箭头 5"/>
          <p:cNvSpPr/>
          <p:nvPr/>
        </p:nvSpPr>
        <p:spPr>
          <a:xfrm rot="16200000">
            <a:off x="4003136" y="1844809"/>
            <a:ext cx="1093599" cy="2110959"/>
          </a:xfrm>
          <a:prstGeom prst="uturnArrow">
            <a:avLst>
              <a:gd name="adj1" fmla="val 22874"/>
              <a:gd name="adj2" fmla="val 25000"/>
              <a:gd name="adj3" fmla="val 25844"/>
              <a:gd name="adj4" fmla="val 43739"/>
              <a:gd name="adj5" fmla="val 977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手杖形箭头 6"/>
          <p:cNvSpPr/>
          <p:nvPr/>
        </p:nvSpPr>
        <p:spPr>
          <a:xfrm rot="5400000" flipH="1">
            <a:off x="4401072" y="2543920"/>
            <a:ext cx="1093599" cy="2110959"/>
          </a:xfrm>
          <a:prstGeom prst="uturnArrow">
            <a:avLst>
              <a:gd name="adj1" fmla="val 22874"/>
              <a:gd name="adj2" fmla="val 25000"/>
              <a:gd name="adj3" fmla="val 25844"/>
              <a:gd name="adj4" fmla="val 43739"/>
              <a:gd name="adj5" fmla="val 977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手杖形箭头 4"/>
          <p:cNvSpPr/>
          <p:nvPr/>
        </p:nvSpPr>
        <p:spPr>
          <a:xfrm rot="16200000">
            <a:off x="4014022" y="3232145"/>
            <a:ext cx="1093599" cy="2110959"/>
          </a:xfrm>
          <a:prstGeom prst="uturnArrow">
            <a:avLst>
              <a:gd name="adj1" fmla="val 22874"/>
              <a:gd name="adj2" fmla="val 25000"/>
              <a:gd name="adj3" fmla="val 25844"/>
              <a:gd name="adj4" fmla="val 43739"/>
              <a:gd name="adj5" fmla="val 977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手杖形箭头 3"/>
          <p:cNvSpPr/>
          <p:nvPr/>
        </p:nvSpPr>
        <p:spPr>
          <a:xfrm rot="5400000" flipH="1">
            <a:off x="4411958" y="3920369"/>
            <a:ext cx="1093599" cy="2110959"/>
          </a:xfrm>
          <a:prstGeom prst="uturnArrow">
            <a:avLst>
              <a:gd name="adj1" fmla="val 22874"/>
              <a:gd name="adj2" fmla="val 25000"/>
              <a:gd name="adj3" fmla="val 25844"/>
              <a:gd name="adj4" fmla="val 43739"/>
              <a:gd name="adj5" fmla="val 9777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右箭头 2"/>
          <p:cNvSpPr/>
          <p:nvPr/>
        </p:nvSpPr>
        <p:spPr>
          <a:xfrm>
            <a:off x="-1" y="5127917"/>
            <a:ext cx="5473077" cy="53740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7425379" y="4523443"/>
            <a:ext cx="3674744" cy="814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4000" dirty="0">
                <a:solidFill>
                  <a:schemeClr val="accent1">
                    <a:lumMod val="75000"/>
                  </a:schemeClr>
                </a:solidFill>
                <a:latin typeface="微软雅黑" panose="020B0503020204020204" pitchFamily="34" charset="-122"/>
                <a:ea typeface="微软雅黑" panose="020B0503020204020204" pitchFamily="34" charset="-122"/>
              </a:rPr>
              <a:t>测温度</a:t>
            </a:r>
            <a:endParaRPr lang="zh-CN" altLang="en-US" sz="4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椭圆 10"/>
          <p:cNvSpPr/>
          <p:nvPr/>
        </p:nvSpPr>
        <p:spPr>
          <a:xfrm>
            <a:off x="6359866" y="4523444"/>
            <a:ext cx="904810" cy="90480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800" b="1" dirty="0">
                <a:solidFill>
                  <a:schemeClr val="bg1"/>
                </a:solidFill>
              </a:rPr>
              <a:t>1</a:t>
            </a:r>
            <a:endParaRPr kumimoji="1" lang="zh-CN" altLang="en-US" sz="4800" b="1" dirty="0">
              <a:solidFill>
                <a:schemeClr val="bg1"/>
              </a:solidFill>
            </a:endParaRPr>
          </a:p>
        </p:txBody>
      </p:sp>
      <p:sp>
        <p:nvSpPr>
          <p:cNvPr id="12" name="文本框 8"/>
          <p:cNvSpPr txBox="1"/>
          <p:nvPr/>
        </p:nvSpPr>
        <p:spPr>
          <a:xfrm>
            <a:off x="7425379" y="3189494"/>
            <a:ext cx="3674744" cy="814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4000" dirty="0">
                <a:solidFill>
                  <a:schemeClr val="accent3"/>
                </a:solidFill>
                <a:latin typeface="微软雅黑" panose="020B0503020204020204" pitchFamily="34" charset="-122"/>
                <a:ea typeface="微软雅黑" panose="020B0503020204020204" pitchFamily="34" charset="-122"/>
              </a:rPr>
              <a:t>测浑浊度</a:t>
            </a:r>
            <a:endParaRPr lang="zh-CN" altLang="en-US" sz="4000" dirty="0">
              <a:solidFill>
                <a:schemeClr val="accent3"/>
              </a:solidFill>
              <a:latin typeface="微软雅黑" panose="020B0503020204020204" pitchFamily="34" charset="-122"/>
              <a:ea typeface="微软雅黑" panose="020B0503020204020204" pitchFamily="34" charset="-122"/>
            </a:endParaRPr>
          </a:p>
        </p:txBody>
      </p:sp>
      <p:sp>
        <p:nvSpPr>
          <p:cNvPr id="13" name="椭圆 12"/>
          <p:cNvSpPr/>
          <p:nvPr/>
        </p:nvSpPr>
        <p:spPr>
          <a:xfrm>
            <a:off x="6359866" y="3189495"/>
            <a:ext cx="904810" cy="904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800" b="1" dirty="0">
                <a:solidFill>
                  <a:schemeClr val="bg1"/>
                </a:solidFill>
              </a:rPr>
              <a:t>3</a:t>
            </a:r>
            <a:endParaRPr kumimoji="1" lang="zh-CN" altLang="en-US" sz="4800" b="1" dirty="0">
              <a:solidFill>
                <a:schemeClr val="bg1"/>
              </a:solidFill>
            </a:endParaRPr>
          </a:p>
        </p:txBody>
      </p:sp>
      <p:sp>
        <p:nvSpPr>
          <p:cNvPr id="14" name="文本框 8"/>
          <p:cNvSpPr txBox="1"/>
          <p:nvPr/>
        </p:nvSpPr>
        <p:spPr>
          <a:xfrm>
            <a:off x="401702" y="3861271"/>
            <a:ext cx="1972734" cy="814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4000" dirty="0">
                <a:solidFill>
                  <a:schemeClr val="accent1"/>
                </a:solidFill>
                <a:latin typeface="微软雅黑" panose="020B0503020204020204" pitchFamily="34" charset="-122"/>
                <a:ea typeface="微软雅黑" panose="020B0503020204020204" pitchFamily="34" charset="-122"/>
              </a:rPr>
              <a:t>测</a:t>
            </a:r>
            <a:r>
              <a:rPr lang="en-US" altLang="zh-CN" sz="4000" dirty="0">
                <a:solidFill>
                  <a:schemeClr val="accent1"/>
                </a:solidFill>
                <a:latin typeface="微软雅黑" panose="020B0503020204020204" pitchFamily="34" charset="-122"/>
                <a:ea typeface="微软雅黑" panose="020B0503020204020204" pitchFamily="34" charset="-122"/>
              </a:rPr>
              <a:t>pH</a:t>
            </a:r>
            <a:r>
              <a:rPr lang="zh-CN" altLang="en-US" sz="4000" dirty="0">
                <a:solidFill>
                  <a:schemeClr val="accent1"/>
                </a:solidFill>
                <a:latin typeface="微软雅黑" panose="020B0503020204020204" pitchFamily="34" charset="-122"/>
                <a:ea typeface="微软雅黑" panose="020B0503020204020204" pitchFamily="34" charset="-122"/>
              </a:rPr>
              <a:t>值</a:t>
            </a:r>
            <a:endParaRPr lang="zh-CN" altLang="en-US" sz="4000" dirty="0">
              <a:solidFill>
                <a:schemeClr val="accent1"/>
              </a:solidFill>
              <a:latin typeface="微软雅黑" panose="020B0503020204020204" pitchFamily="34" charset="-122"/>
              <a:ea typeface="微软雅黑" panose="020B0503020204020204" pitchFamily="34" charset="-122"/>
            </a:endParaRPr>
          </a:p>
        </p:txBody>
      </p:sp>
      <p:sp>
        <p:nvSpPr>
          <p:cNvPr id="15" name="椭圆 14"/>
          <p:cNvSpPr/>
          <p:nvPr/>
        </p:nvSpPr>
        <p:spPr>
          <a:xfrm>
            <a:off x="2450715" y="3861272"/>
            <a:ext cx="904810" cy="9048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800" b="1" dirty="0">
                <a:solidFill>
                  <a:schemeClr val="bg1"/>
                </a:solidFill>
              </a:rPr>
              <a:t>2</a:t>
            </a:r>
            <a:endParaRPr kumimoji="1" lang="zh-CN" altLang="en-US" sz="4800" b="1" dirty="0">
              <a:solidFill>
                <a:schemeClr val="bg1"/>
              </a:solidFill>
            </a:endParaRPr>
          </a:p>
        </p:txBody>
      </p:sp>
      <p:sp>
        <p:nvSpPr>
          <p:cNvPr id="16" name="文本框 8"/>
          <p:cNvSpPr txBox="1"/>
          <p:nvPr/>
        </p:nvSpPr>
        <p:spPr>
          <a:xfrm>
            <a:off x="106532" y="2461596"/>
            <a:ext cx="2267904" cy="7423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3600" dirty="0">
                <a:solidFill>
                  <a:schemeClr val="accent4"/>
                </a:solidFill>
                <a:latin typeface="微软雅黑" panose="020B0503020204020204" pitchFamily="34" charset="-122"/>
                <a:ea typeface="微软雅黑" panose="020B0503020204020204" pitchFamily="34" charset="-122"/>
              </a:rPr>
              <a:t>测电导率</a:t>
            </a:r>
            <a:endParaRPr lang="zh-CN" altLang="en-US" sz="3600" dirty="0">
              <a:solidFill>
                <a:schemeClr val="accent4"/>
              </a:solidFill>
              <a:latin typeface="微软雅黑" panose="020B0503020204020204" pitchFamily="34" charset="-122"/>
              <a:ea typeface="微软雅黑" panose="020B0503020204020204" pitchFamily="34" charset="-122"/>
            </a:endParaRPr>
          </a:p>
        </p:txBody>
      </p:sp>
      <p:sp>
        <p:nvSpPr>
          <p:cNvPr id="17" name="椭圆 16"/>
          <p:cNvSpPr/>
          <p:nvPr/>
        </p:nvSpPr>
        <p:spPr>
          <a:xfrm>
            <a:off x="2450715" y="2461597"/>
            <a:ext cx="904810" cy="9048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800" b="1" dirty="0">
                <a:solidFill>
                  <a:schemeClr val="bg1"/>
                </a:solidFill>
              </a:rPr>
              <a:t>4</a:t>
            </a:r>
            <a:endParaRPr kumimoji="1" lang="zh-CN" altLang="en-US" sz="4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THREE </a:t>
            </a:r>
            <a:r>
              <a:rPr kumimoji="1" lang="zh-CN" altLang="en-US" dirty="0"/>
              <a:t>成果展示</a:t>
            </a:r>
            <a:endParaRPr kumimoji="1" lang="zh-CN" altLang="en-US" dirty="0"/>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1130722" y="1795110"/>
            <a:ext cx="2698176" cy="596510"/>
          </a:xfrm>
          <a:prstGeom prst="rect">
            <a:avLst/>
          </a:prstGeom>
        </p:spPr>
        <p:txBody>
          <a:bodyPr wrap="none">
            <a:spAutoFit/>
          </a:bodyPr>
          <a:lstStyle/>
          <a:p>
            <a:pPr algn="ctr" defTabSz="609600">
              <a:lnSpc>
                <a:spcPct val="130000"/>
              </a:lnSpc>
            </a:pPr>
            <a:r>
              <a:rPr lang="zh-CN" altLang="en-US" sz="2800" b="1" dirty="0">
                <a:solidFill>
                  <a:schemeClr val="accent1"/>
                </a:solidFill>
                <a:ea typeface="微软雅黑" panose="020B0503020204020204" pitchFamily="34" charset="-122"/>
              </a:rPr>
              <a:t>硬件连接实物图</a:t>
            </a:r>
            <a:endParaRPr lang="en-US" altLang="zh-CN" sz="2800" b="1" dirty="0">
              <a:solidFill>
                <a:schemeClr val="accent1"/>
              </a:solidFill>
              <a:ea typeface="微软雅黑" panose="020B0503020204020204" pitchFamily="34" charset="-122"/>
            </a:endParaRPr>
          </a:p>
        </p:txBody>
      </p:sp>
      <p:sp>
        <p:nvSpPr>
          <p:cNvPr id="10" name="云形标注 6"/>
          <p:cNvSpPr/>
          <p:nvPr/>
        </p:nvSpPr>
        <p:spPr>
          <a:xfrm>
            <a:off x="6335506" y="150312"/>
            <a:ext cx="5856494" cy="2325145"/>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14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20000"/>
              </a:lnSpc>
            </a:pPr>
            <a:r>
              <a:rPr lang="zh-CN" altLang="en-US" sz="14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连接状况如下</a:t>
            </a:r>
            <a:r>
              <a:rPr lang="zh-CN" altLang="en-US" sz="1400" b="1" kern="100" dirty="0" smtClean="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：温度传感器</a:t>
            </a:r>
            <a:r>
              <a:rPr lang="zh-CN" altLang="en-US" sz="14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模块</a:t>
            </a:r>
            <a:r>
              <a:rPr lang="en-US" altLang="zh-CN" sz="14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sz="1400" b="1" kern="100" dirty="0">
                <a:solidFill>
                  <a:schemeClr val="tx1"/>
                </a:solidFill>
                <a:effectLst/>
                <a:ea typeface="宋体" panose="02010600030101010101" pitchFamily="2" charset="-122"/>
                <a:cs typeface="Times New Roman" panose="02020603050405020304" pitchFamily="18" charset="0"/>
              </a:rPr>
              <a:t>温度传感器模块: VCC→3.3V; GND→GND; DO→</a:t>
            </a:r>
            <a:r>
              <a:rPr sz="1400" b="1" kern="100" dirty="0">
                <a:solidFill>
                  <a:srgbClr val="FF0000"/>
                </a:solidFill>
                <a:effectLst/>
                <a:ea typeface="宋体" panose="02010600030101010101" pitchFamily="2" charset="-122"/>
                <a:cs typeface="Times New Roman" panose="02020603050405020304" pitchFamily="18" charset="0"/>
              </a:rPr>
              <a:t>PE3</a:t>
            </a:r>
            <a:r>
              <a:rPr sz="1400" b="1" kern="100" dirty="0">
                <a:solidFill>
                  <a:schemeClr val="tx1"/>
                </a:solidFill>
                <a:effectLst/>
                <a:ea typeface="宋体" panose="02010600030101010101" pitchFamily="2" charset="-122"/>
                <a:cs typeface="Times New Roman" panose="02020603050405020304" pitchFamily="18" charset="0"/>
              </a:rPr>
              <a:t>; PH传感器模块: VCC→5V; GND→GND; P0→</a:t>
            </a:r>
            <a:r>
              <a:rPr sz="1400" b="1" kern="100" dirty="0">
                <a:solidFill>
                  <a:srgbClr val="FF0000"/>
                </a:solidFill>
                <a:effectLst/>
                <a:ea typeface="宋体" panose="02010600030101010101" pitchFamily="2" charset="-122"/>
                <a:cs typeface="Times New Roman" panose="02020603050405020304" pitchFamily="18" charset="0"/>
              </a:rPr>
              <a:t>PB0</a:t>
            </a:r>
            <a:r>
              <a:rPr sz="1400" b="1" kern="100" dirty="0">
                <a:solidFill>
                  <a:schemeClr val="tx1"/>
                </a:solidFill>
                <a:effectLst/>
                <a:ea typeface="宋体" panose="02010600030101010101" pitchFamily="2" charset="-122"/>
                <a:cs typeface="Times New Roman" panose="02020603050405020304" pitchFamily="18" charset="0"/>
              </a:rPr>
              <a:t>; EC传感器模块: V</a:t>
            </a:r>
            <a:r>
              <a:rPr lang="en-US" sz="1400" b="1" kern="100" dirty="0">
                <a:solidFill>
                  <a:schemeClr val="tx1"/>
                </a:solidFill>
                <a:effectLst/>
                <a:ea typeface="宋体" panose="02010600030101010101" pitchFamily="2" charset="-122"/>
                <a:cs typeface="Times New Roman" panose="02020603050405020304" pitchFamily="18" charset="0"/>
              </a:rPr>
              <a:t>C</a:t>
            </a:r>
            <a:r>
              <a:rPr sz="1400" b="1" kern="100" dirty="0">
                <a:solidFill>
                  <a:schemeClr val="tx1"/>
                </a:solidFill>
                <a:effectLst/>
                <a:ea typeface="宋体" panose="02010600030101010101" pitchFamily="2" charset="-122"/>
                <a:cs typeface="Times New Roman" panose="02020603050405020304" pitchFamily="18" charset="0"/>
              </a:rPr>
              <a:t>C→5V; GND→GND; A0→</a:t>
            </a:r>
            <a:r>
              <a:rPr sz="1400" b="1" kern="100" dirty="0">
                <a:solidFill>
                  <a:srgbClr val="FF0000"/>
                </a:solidFill>
                <a:effectLst/>
                <a:ea typeface="宋体" panose="02010600030101010101" pitchFamily="2" charset="-122"/>
                <a:cs typeface="Times New Roman" panose="02020603050405020304" pitchFamily="18" charset="0"/>
              </a:rPr>
              <a:t>PB1</a:t>
            </a:r>
            <a:r>
              <a:rPr sz="1400" b="1" kern="100" dirty="0">
                <a:solidFill>
                  <a:schemeClr val="tx1"/>
                </a:solidFill>
                <a:effectLst/>
                <a:ea typeface="宋体" panose="02010600030101010101" pitchFamily="2" charset="-122"/>
                <a:cs typeface="Times New Roman" panose="02020603050405020304" pitchFamily="18" charset="0"/>
              </a:rPr>
              <a:t>; 浑浊度传感器模块: VCC→5V; GND→GND; A0→</a:t>
            </a:r>
            <a:r>
              <a:rPr sz="1400" b="1" kern="100" dirty="0">
                <a:solidFill>
                  <a:srgbClr val="FF0000"/>
                </a:solidFill>
                <a:effectLst/>
                <a:ea typeface="宋体" panose="02010600030101010101" pitchFamily="2" charset="-122"/>
                <a:cs typeface="Times New Roman" panose="02020603050405020304" pitchFamily="18" charset="0"/>
              </a:rPr>
              <a:t>PA6</a:t>
            </a:r>
            <a:r>
              <a:rPr sz="1400" b="1" kern="100" dirty="0">
                <a:solidFill>
                  <a:schemeClr val="tx1"/>
                </a:solidFill>
                <a:effectLst/>
                <a:ea typeface="宋体" panose="02010600030101010101" pitchFamily="2" charset="-122"/>
                <a:cs typeface="Times New Roman" panose="02020603050405020304" pitchFamily="18" charset="0"/>
              </a:rPr>
              <a:t>; </a:t>
            </a:r>
            <a:endParaRPr sz="1400" b="1" kern="100" dirty="0">
              <a:solidFill>
                <a:schemeClr val="tx1"/>
              </a:solidFill>
              <a:effectLst/>
              <a:ea typeface="宋体" panose="02010600030101010101" pitchFamily="2" charset="-122"/>
              <a:cs typeface="Times New Roman" panose="02020603050405020304" pitchFamily="18" charset="0"/>
            </a:endParaRPr>
          </a:p>
        </p:txBody>
      </p:sp>
      <p:pic>
        <p:nvPicPr>
          <p:cNvPr id="11" name="图片 10" descr="IMG_5383"/>
          <p:cNvPicPr>
            <a:picLocks noChangeAspect="1"/>
          </p:cNvPicPr>
          <p:nvPr/>
        </p:nvPicPr>
        <p:blipFill>
          <a:blip r:embed="rId3"/>
          <a:stretch>
            <a:fillRect/>
          </a:stretch>
        </p:blipFill>
        <p:spPr>
          <a:xfrm rot="16200000">
            <a:off x="4726438" y="2131355"/>
            <a:ext cx="3366770" cy="448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THREE </a:t>
            </a:r>
            <a:r>
              <a:rPr kumimoji="1" lang="zh-CN" altLang="en-US" dirty="0">
                <a:solidFill>
                  <a:schemeClr val="tx2"/>
                </a:solidFill>
              </a:rPr>
              <a:t>成果展示</a:t>
            </a:r>
            <a:endParaRPr kumimoji="1" lang="zh-CN" altLang="en-US" dirty="0">
              <a:solidFill>
                <a:schemeClr val="tx2"/>
              </a:solidFill>
            </a:endParaRPr>
          </a:p>
        </p:txBody>
      </p:sp>
      <p:sp>
        <p:nvSpPr>
          <p:cNvPr id="6" name="任意形状 5"/>
          <p:cNvSpPr/>
          <p:nvPr/>
        </p:nvSpPr>
        <p:spPr>
          <a:xfrm>
            <a:off x="97655" y="1163998"/>
            <a:ext cx="7457241" cy="4855061"/>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738196" y="117953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tx1"/>
                </a:solidFill>
              </a:rPr>
              <a:t>测温度</a:t>
            </a:r>
            <a:endParaRPr lang="zh-CN" altLang="en-US" sz="2000" kern="1200" dirty="0">
              <a:solidFill>
                <a:schemeClr val="tx1"/>
              </a:solidFill>
            </a:endParaRPr>
          </a:p>
        </p:txBody>
      </p:sp>
      <p:sp>
        <p:nvSpPr>
          <p:cNvPr id="9" name="云形标注 6"/>
          <p:cNvSpPr/>
          <p:nvPr/>
        </p:nvSpPr>
        <p:spPr>
          <a:xfrm>
            <a:off x="8574389" y="842357"/>
            <a:ext cx="3403107" cy="4554243"/>
          </a:xfrm>
          <a:prstGeom prst="cloudCallout">
            <a:avLst>
              <a:gd name="adj1" fmla="val -74518"/>
              <a:gd name="adj2" fmla="val 11484"/>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将温度传感器探头分别放置到热水与冷水中，打开电源并按下复位按键，液晶显示屏中温度示数为</a:t>
            </a:r>
            <a:r>
              <a:rPr lang="en-US" alt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63.188</a:t>
            </a:r>
            <a:endParaRPr lang="zh-CN" altLang="en-US" sz="18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8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 name="图片 9" descr="IMG_5482"/>
          <p:cNvPicPr>
            <a:picLocks noChangeAspect="1"/>
          </p:cNvPicPr>
          <p:nvPr/>
        </p:nvPicPr>
        <p:blipFill>
          <a:blip r:embed="rId1"/>
          <a:srcRect l="6752"/>
          <a:stretch>
            <a:fillRect/>
          </a:stretch>
        </p:blipFill>
        <p:spPr>
          <a:xfrm>
            <a:off x="97655" y="2005956"/>
            <a:ext cx="3524797" cy="3028896"/>
          </a:xfrm>
          <a:prstGeom prst="rect">
            <a:avLst/>
          </a:prstGeom>
        </p:spPr>
      </p:pic>
      <p:pic>
        <p:nvPicPr>
          <p:cNvPr id="11" name="图片 10" descr="IMG_5483"/>
          <p:cNvPicPr>
            <a:picLocks noChangeAspect="1"/>
          </p:cNvPicPr>
          <p:nvPr/>
        </p:nvPicPr>
        <p:blipFill>
          <a:blip r:embed="rId2"/>
          <a:stretch>
            <a:fillRect/>
          </a:stretch>
        </p:blipFill>
        <p:spPr>
          <a:xfrm>
            <a:off x="3622694" y="1978617"/>
            <a:ext cx="3830713" cy="30674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THREE </a:t>
            </a:r>
            <a:r>
              <a:rPr kumimoji="1" lang="zh-CN" altLang="en-US" dirty="0">
                <a:solidFill>
                  <a:schemeClr val="tx2"/>
                </a:solidFill>
              </a:rPr>
              <a:t>成果展示</a:t>
            </a:r>
            <a:endParaRPr kumimoji="1" lang="zh-CN" altLang="en-US" dirty="0">
              <a:solidFill>
                <a:schemeClr val="tx2"/>
              </a:solidFill>
            </a:endParaRPr>
          </a:p>
        </p:txBody>
      </p:sp>
      <p:sp>
        <p:nvSpPr>
          <p:cNvPr id="6" name="任意形状 5"/>
          <p:cNvSpPr/>
          <p:nvPr/>
        </p:nvSpPr>
        <p:spPr>
          <a:xfrm>
            <a:off x="97655" y="1163998"/>
            <a:ext cx="7457241" cy="4855061"/>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738196" y="117953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tx1"/>
                </a:solidFill>
              </a:rPr>
              <a:t>测</a:t>
            </a:r>
            <a:r>
              <a:rPr lang="en-US" altLang="zh-CN" sz="2000" kern="1200" dirty="0">
                <a:solidFill>
                  <a:schemeClr val="tx1"/>
                </a:solidFill>
              </a:rPr>
              <a:t>pH</a:t>
            </a:r>
            <a:r>
              <a:rPr lang="zh-CN" altLang="en-US" sz="2000" kern="1200" dirty="0">
                <a:solidFill>
                  <a:schemeClr val="tx1"/>
                </a:solidFill>
              </a:rPr>
              <a:t>值</a:t>
            </a:r>
            <a:endParaRPr lang="zh-CN" altLang="en-US" sz="2000" kern="1200" dirty="0">
              <a:solidFill>
                <a:schemeClr val="tx1"/>
              </a:solidFill>
            </a:endParaRPr>
          </a:p>
        </p:txBody>
      </p:sp>
      <p:sp>
        <p:nvSpPr>
          <p:cNvPr id="9" name="云形标注 6"/>
          <p:cNvSpPr/>
          <p:nvPr/>
        </p:nvSpPr>
        <p:spPr>
          <a:xfrm>
            <a:off x="8574389" y="842357"/>
            <a:ext cx="3403107" cy="4554243"/>
          </a:xfrm>
          <a:prstGeom prst="cloudCallout">
            <a:avLst>
              <a:gd name="adj1" fmla="val -74518"/>
              <a:gd name="adj2" fmla="val 11484"/>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zh-CN" altLang="en-US" b="1"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将</a:t>
            </a:r>
            <a:r>
              <a:rPr lang="en-US" alt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pH</a:t>
            </a:r>
            <a:r>
              <a:rPr lang="zh-CN" altLang="en-US"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传感器探头放置到</a:t>
            </a:r>
            <a:r>
              <a:rPr lang="en-US" alt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pH</a:t>
            </a:r>
            <a:r>
              <a:rPr lang="zh-CN" altLang="en-US"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值</a:t>
            </a:r>
            <a:r>
              <a:rPr lang="en-US" alt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4.00</a:t>
            </a:r>
            <a:r>
              <a:rPr lang="zh-CN" altLang="en-US"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的溶液中。液晶显示屏示数为</a:t>
            </a:r>
            <a:r>
              <a:rPr lang="en-US" alt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9.05</a:t>
            </a:r>
            <a:endParaRPr lang="zh-CN" altLang="en-US" sz="18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8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descr="IMG_5489"/>
          <p:cNvPicPr/>
          <p:nvPr/>
        </p:nvPicPr>
        <p:blipFill>
          <a:blip r:embed="rId1"/>
          <a:srcRect l="30178" t="26137" r="38157" b="37525"/>
          <a:stretch>
            <a:fillRect/>
          </a:stretch>
        </p:blipFill>
        <p:spPr>
          <a:xfrm>
            <a:off x="214504" y="1828629"/>
            <a:ext cx="3342732" cy="2974858"/>
          </a:xfrm>
          <a:prstGeom prst="rect">
            <a:avLst/>
          </a:prstGeom>
        </p:spPr>
      </p:pic>
      <p:pic>
        <p:nvPicPr>
          <p:cNvPr id="12" name="图片 11" descr="IMG_5490"/>
          <p:cNvPicPr/>
          <p:nvPr/>
        </p:nvPicPr>
        <p:blipFill>
          <a:blip r:embed="rId2"/>
          <a:srcRect l="37394" t="10050" r="10469" b="15495"/>
          <a:stretch>
            <a:fillRect/>
          </a:stretch>
        </p:blipFill>
        <p:spPr>
          <a:xfrm>
            <a:off x="3588135" y="1820860"/>
            <a:ext cx="3730025" cy="3049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THREE </a:t>
            </a:r>
            <a:r>
              <a:rPr kumimoji="1" lang="zh-CN" altLang="en-US" dirty="0">
                <a:solidFill>
                  <a:schemeClr val="tx2"/>
                </a:solidFill>
              </a:rPr>
              <a:t>成果展示</a:t>
            </a:r>
            <a:endParaRPr kumimoji="1" lang="zh-CN" altLang="en-US" dirty="0">
              <a:solidFill>
                <a:schemeClr val="tx2"/>
              </a:solidFill>
            </a:endParaRPr>
          </a:p>
        </p:txBody>
      </p:sp>
      <p:sp>
        <p:nvSpPr>
          <p:cNvPr id="6" name="任意形状 5"/>
          <p:cNvSpPr/>
          <p:nvPr/>
        </p:nvSpPr>
        <p:spPr>
          <a:xfrm>
            <a:off x="97655" y="1163998"/>
            <a:ext cx="7457241" cy="4855061"/>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738196" y="117953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tx1"/>
                </a:solidFill>
              </a:rPr>
              <a:t>测浑浊度</a:t>
            </a:r>
            <a:endParaRPr lang="zh-CN" altLang="en-US" sz="2000" kern="1200" dirty="0">
              <a:solidFill>
                <a:schemeClr val="tx1"/>
              </a:solidFill>
            </a:endParaRPr>
          </a:p>
        </p:txBody>
      </p:sp>
      <p:sp>
        <p:nvSpPr>
          <p:cNvPr id="9" name="云形标注 6"/>
          <p:cNvSpPr/>
          <p:nvPr/>
        </p:nvSpPr>
        <p:spPr>
          <a:xfrm>
            <a:off x="8574389" y="842357"/>
            <a:ext cx="3403107" cy="4554243"/>
          </a:xfrm>
          <a:prstGeom prst="cloudCallout">
            <a:avLst>
              <a:gd name="adj1" fmla="val -74518"/>
              <a:gd name="adj2" fmla="val 11484"/>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将浑浊度传感器探头放置到墨水中，打开电源并按下复位按键，显示屏的浑浊度示数为</a:t>
            </a:r>
            <a:r>
              <a:rPr lang="en-US" alt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2506</a:t>
            </a:r>
            <a:endParaRPr lang="zh-CN" altLang="en-US" sz="18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8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descr="IMG_5491"/>
          <p:cNvPicPr/>
          <p:nvPr/>
        </p:nvPicPr>
        <p:blipFill>
          <a:blip r:embed="rId1"/>
          <a:srcRect l="34572" t="20035" r="40029" b="43856"/>
          <a:stretch>
            <a:fillRect/>
          </a:stretch>
        </p:blipFill>
        <p:spPr>
          <a:xfrm>
            <a:off x="301912" y="1935333"/>
            <a:ext cx="3471393" cy="3568822"/>
          </a:xfrm>
          <a:prstGeom prst="rect">
            <a:avLst/>
          </a:prstGeom>
        </p:spPr>
      </p:pic>
      <p:pic>
        <p:nvPicPr>
          <p:cNvPr id="12" name="图片 11" descr="IMG_5492"/>
          <p:cNvPicPr/>
          <p:nvPr/>
        </p:nvPicPr>
        <p:blipFill>
          <a:blip r:embed="rId2"/>
          <a:srcRect l="480" r="67642" b="20000"/>
          <a:stretch>
            <a:fillRect/>
          </a:stretch>
        </p:blipFill>
        <p:spPr>
          <a:xfrm rot="10800000">
            <a:off x="3772535" y="1934845"/>
            <a:ext cx="3471545" cy="3555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2"/>
                </a:solidFill>
              </a:rPr>
              <a:t>PART THREE </a:t>
            </a:r>
            <a:r>
              <a:rPr kumimoji="1" lang="zh-CN" altLang="en-US" dirty="0">
                <a:solidFill>
                  <a:schemeClr val="tx2"/>
                </a:solidFill>
              </a:rPr>
              <a:t>成果展示</a:t>
            </a:r>
            <a:endParaRPr kumimoji="1" lang="zh-CN" altLang="en-US" dirty="0">
              <a:solidFill>
                <a:schemeClr val="tx2"/>
              </a:solidFill>
            </a:endParaRPr>
          </a:p>
        </p:txBody>
      </p:sp>
      <p:sp>
        <p:nvSpPr>
          <p:cNvPr id="6" name="任意形状 5"/>
          <p:cNvSpPr/>
          <p:nvPr/>
        </p:nvSpPr>
        <p:spPr>
          <a:xfrm>
            <a:off x="97655" y="1163998"/>
            <a:ext cx="7457241" cy="4855061"/>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accent4">
                  <a:lumMod val="75000"/>
                </a:schemeClr>
              </a:solidFill>
            </a:endParaRPr>
          </a:p>
        </p:txBody>
      </p:sp>
      <p:sp>
        <p:nvSpPr>
          <p:cNvPr id="7" name="任意形状 6"/>
          <p:cNvSpPr/>
          <p:nvPr/>
        </p:nvSpPr>
        <p:spPr>
          <a:xfrm>
            <a:off x="738196" y="1179535"/>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tx1"/>
                </a:solidFill>
              </a:rPr>
              <a:t>测电导率</a:t>
            </a:r>
            <a:endParaRPr lang="zh-CN" altLang="en-US" sz="2000" kern="1200" dirty="0">
              <a:solidFill>
                <a:schemeClr val="tx1"/>
              </a:solidFill>
            </a:endParaRPr>
          </a:p>
        </p:txBody>
      </p:sp>
      <p:sp>
        <p:nvSpPr>
          <p:cNvPr id="9" name="云形标注 6"/>
          <p:cNvSpPr/>
          <p:nvPr/>
        </p:nvSpPr>
        <p:spPr>
          <a:xfrm>
            <a:off x="8482949" y="710277"/>
            <a:ext cx="3403107" cy="4554243"/>
          </a:xfrm>
          <a:prstGeom prst="cloudCallout">
            <a:avLst>
              <a:gd name="adj1" fmla="val -74518"/>
              <a:gd name="adj2" fmla="val 11484"/>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将电导率传感器放到电导率为</a:t>
            </a:r>
            <a:r>
              <a:rPr lang="en-US" alt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12.88ms/cm</a:t>
            </a:r>
            <a:r>
              <a:rPr lang="zh-CN" altLang="en-US"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的溶液中，显示屏电导率示数为</a:t>
            </a:r>
            <a:r>
              <a:rPr lang="en-US" alt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11.11</a:t>
            </a:r>
            <a:endParaRPr lang="en-US" alt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8" name="图片 7" descr="IMG_5497"/>
          <p:cNvPicPr/>
          <p:nvPr/>
        </p:nvPicPr>
        <p:blipFill>
          <a:blip r:embed="rId1"/>
          <a:srcRect l="35782" t="1299" r="28228" b="37875"/>
          <a:stretch>
            <a:fillRect/>
          </a:stretch>
        </p:blipFill>
        <p:spPr>
          <a:xfrm>
            <a:off x="372861" y="1953087"/>
            <a:ext cx="3320249" cy="2858598"/>
          </a:xfrm>
          <a:prstGeom prst="rect">
            <a:avLst/>
          </a:prstGeom>
        </p:spPr>
      </p:pic>
      <p:pic>
        <p:nvPicPr>
          <p:cNvPr id="12" name="图片 11" descr="检测电导率为12.88溶液电导率"/>
          <p:cNvPicPr/>
          <p:nvPr/>
        </p:nvPicPr>
        <p:blipFill>
          <a:blip r:embed="rId2"/>
          <a:srcRect l="7231" t="7736" r="30435"/>
          <a:stretch>
            <a:fillRect/>
          </a:stretch>
        </p:blipFill>
        <p:spPr>
          <a:xfrm>
            <a:off x="3693110" y="1952452"/>
            <a:ext cx="3287713" cy="28585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PART</a:t>
            </a:r>
            <a:r>
              <a:rPr kumimoji="1" lang="zh-CN" altLang="en-US" dirty="0"/>
              <a:t> </a:t>
            </a:r>
            <a:r>
              <a:rPr kumimoji="1" lang="en-US" altLang="zh-CN" dirty="0"/>
              <a:t>FOUR</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a:t>总结与展望</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1499" y="298873"/>
            <a:ext cx="4868117" cy="529569"/>
          </a:xfrm>
        </p:spPr>
        <p:txBody>
          <a:bodyPr/>
          <a:lstStyle/>
          <a:p>
            <a:r>
              <a:rPr kumimoji="1" lang="en-US" altLang="zh-CN" dirty="0">
                <a:solidFill>
                  <a:schemeClr val="tx2"/>
                </a:solidFill>
              </a:rPr>
              <a:t>PART FOUR </a:t>
            </a:r>
            <a:r>
              <a:rPr kumimoji="1" lang="zh-CN" altLang="en-US" dirty="0">
                <a:solidFill>
                  <a:schemeClr val="tx2"/>
                </a:solidFill>
              </a:rPr>
              <a:t>总结与展望</a:t>
            </a:r>
            <a:endParaRPr kumimoji="1" lang="zh-CN" altLang="en-US" dirty="0">
              <a:solidFill>
                <a:schemeClr val="tx2"/>
              </a:solidFill>
            </a:endParaRPr>
          </a:p>
        </p:txBody>
      </p:sp>
      <p:sp>
        <p:nvSpPr>
          <p:cNvPr id="6" name="任意形状 5"/>
          <p:cNvSpPr/>
          <p:nvPr/>
        </p:nvSpPr>
        <p:spPr>
          <a:xfrm>
            <a:off x="2785745" y="704215"/>
            <a:ext cx="7694930" cy="5397500"/>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marL="0" marR="0" indent="304800" algn="just">
              <a:lnSpc>
                <a:spcPct val="150000"/>
              </a:lnSpc>
              <a:spcBef>
                <a:spcPts val="0"/>
              </a:spcBef>
              <a:spcAft>
                <a:spcPts val="0"/>
              </a:spcAft>
            </a:pP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4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本系统采用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STM32F407ZGT6</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作为主控芯片，结合温度传感器、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pH</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值传感器、电导率传感器、浑浊度传感器及</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STM32</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中内嵌的外设（</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ADC</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DMA</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FSMC</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）等，最终实现了以下功能：</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a:lnSpc>
                <a:spcPct val="150000"/>
              </a:lnSpc>
              <a:spcBef>
                <a:spcPts val="0"/>
              </a:spcBef>
              <a:spcAft>
                <a:spcPts val="0"/>
              </a:spcAft>
              <a:buFont typeface="Times New Roman" panose="02020603050405020304" pitchFamily="18" charset="0"/>
              <a:buAutoNum type="arabicPeriod"/>
            </a:pP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能够实时检测水样的温度、浑浊度、</a:t>
            </a:r>
            <a:r>
              <a:rPr lang="en-US" altLang="zh-CN" sz="2000" b="1" kern="100" dirty="0">
                <a:effectLst/>
                <a:latin typeface="宋体" panose="02010600030101010101" pitchFamily="2" charset="-122"/>
                <a:ea typeface="宋体" panose="02010600030101010101" pitchFamily="2" charset="-122"/>
                <a:cs typeface="Times New Roman" panose="02020603050405020304" pitchFamily="18" charset="0"/>
              </a:rPr>
              <a:t>PH</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值和电导率。</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a:lnSpc>
                <a:spcPct val="150000"/>
              </a:lnSpc>
              <a:spcBef>
                <a:spcPts val="0"/>
              </a:spcBef>
              <a:spcAft>
                <a:spcPts val="0"/>
              </a:spcAft>
              <a:buFont typeface="Times New Roman" panose="02020603050405020304" pitchFamily="18" charset="0"/>
              <a:buAutoNum type="arabicPeriod"/>
            </a:pP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液晶显示屏能够实时显示检测数据，方便用户实时观察水质。</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l">
              <a:lnSpc>
                <a:spcPct val="150000"/>
              </a:lnSpc>
              <a:spcBef>
                <a:spcPts val="0"/>
              </a:spcBef>
              <a:spcAft>
                <a:spcPts val="0"/>
              </a:spcAft>
            </a:pPr>
            <a:r>
              <a:rPr lang="zh-CN" altLang="en-US" sz="20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经测试，本系统性能稳定、检测精度高，此外系统还具有使用便捷、价格低廉等特点。</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任意形状 6"/>
          <p:cNvSpPr/>
          <p:nvPr/>
        </p:nvSpPr>
        <p:spPr>
          <a:xfrm>
            <a:off x="3285681" y="828358"/>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en-US" altLang="zh-CN" sz="2000" kern="1200" dirty="0">
                <a:solidFill>
                  <a:schemeClr val="tx2"/>
                </a:solidFill>
              </a:rPr>
              <a:t>a. </a:t>
            </a:r>
            <a:r>
              <a:rPr lang="zh-CN" altLang="en-US" sz="2000" kern="1200" dirty="0">
                <a:solidFill>
                  <a:schemeClr val="tx2"/>
                </a:solidFill>
              </a:rPr>
              <a:t>总结</a:t>
            </a:r>
            <a:endParaRPr lang="zh-CN" altLang="en-US" sz="2000" kern="12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1499" y="298873"/>
            <a:ext cx="4868117" cy="529569"/>
          </a:xfrm>
        </p:spPr>
        <p:txBody>
          <a:bodyPr/>
          <a:lstStyle/>
          <a:p>
            <a:r>
              <a:rPr kumimoji="1" lang="en-US" altLang="zh-CN" dirty="0">
                <a:solidFill>
                  <a:schemeClr val="tx2"/>
                </a:solidFill>
              </a:rPr>
              <a:t>PART FOUR </a:t>
            </a:r>
            <a:r>
              <a:rPr kumimoji="1" lang="zh-CN" altLang="en-US" dirty="0">
                <a:solidFill>
                  <a:schemeClr val="tx2"/>
                </a:solidFill>
              </a:rPr>
              <a:t>总结与展望</a:t>
            </a:r>
            <a:endParaRPr kumimoji="1" lang="zh-CN" altLang="en-US" dirty="0">
              <a:solidFill>
                <a:schemeClr val="tx2"/>
              </a:solidFill>
            </a:endParaRPr>
          </a:p>
        </p:txBody>
      </p:sp>
      <p:sp>
        <p:nvSpPr>
          <p:cNvPr id="6" name="任意形状 5"/>
          <p:cNvSpPr/>
          <p:nvPr/>
        </p:nvSpPr>
        <p:spPr>
          <a:xfrm>
            <a:off x="2785745" y="704215"/>
            <a:ext cx="7694930" cy="5397500"/>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marL="0" marR="0" indent="304800" algn="just">
              <a:lnSpc>
                <a:spcPct val="150000"/>
              </a:lnSpc>
              <a:spcBef>
                <a:spcPts val="0"/>
              </a:spcBef>
              <a:spcAft>
                <a:spcPts val="0"/>
              </a:spcAft>
            </a:pP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en-US" altLang="zh-CN" sz="14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sz="14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当然，本系统还有可之处：</a:t>
            </a:r>
            <a:endParaRPr lang="en-US" altLang="zh-CN" b="1" kern="100" dirty="0">
              <a:latin typeface="宋体" panose="02010600030101010101" pitchFamily="2" charset="-122"/>
              <a:ea typeface="宋体" panose="02010600030101010101" pitchFamily="2" charset="-122"/>
              <a:cs typeface="Times New Roman" panose="02020603050405020304" pitchFamily="18" charset="0"/>
            </a:endParaRPr>
          </a:p>
          <a:p>
            <a:pPr marL="0" marR="0" indent="304800">
              <a:lnSpc>
                <a:spcPct val="150000"/>
              </a:lnSpc>
              <a:spcBef>
                <a:spcPts val="0"/>
              </a:spcBef>
              <a:spcAft>
                <a:spcPts val="0"/>
              </a:spcAft>
            </a:pPr>
            <a:r>
              <a:rPr lang="en-US" altLang="zh-CN" b="1"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还可对本检测系统添加蜂鸣器或</a:t>
            </a: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LED</a:t>
            </a: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闪烁等报警功能模块，可对四项参数均事先设置安全阈值，一旦检测结果超出安全阈值，报警模块即发出蜂鸣声或红灯闪烁以提醒用户当前水质可能已不能供正常使用。</a:t>
            </a:r>
            <a:endParaRPr lang="en-US"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304800">
              <a:lnSpc>
                <a:spcPct val="150000"/>
              </a:lnSpc>
              <a:spcBef>
                <a:spcPts val="0"/>
              </a:spcBef>
              <a:spcAft>
                <a:spcPts val="0"/>
              </a:spcAft>
            </a:pPr>
            <a:r>
              <a:rPr lang="en-US" altLang="zh-CN" b="1" kern="100" dirty="0">
                <a:effectLst/>
                <a:latin typeface="宋体" panose="02010600030101010101" pitchFamily="2" charset="-122"/>
                <a:ea typeface="宋体" panose="02010600030101010101" pitchFamily="2" charset="-122"/>
                <a:cs typeface="Times New Roman" panose="02020603050405020304" pitchFamily="18" charset="0"/>
              </a:rPr>
              <a:t>2.</a:t>
            </a: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本系统对检测数据也未进行存储，每进行一次新的检测就会将上一次的检测数据覆盖掉，系统关机重启之后所有的检测数据也会丢失。若可为本系统建立一个服务器端数据库，将本系统作为客户端，并添加网络通信功能，一旦客户端检测到数据就立即上传到服务器端，而服务器端的海量数据可以应用于污水处理、水质监测等领域。</a:t>
            </a:r>
            <a:endParaRPr lang="zh-CN" altLang="en-US"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lnSpc>
                <a:spcPct val="150000"/>
              </a:lnSpc>
              <a:spcBef>
                <a:spcPts val="0"/>
              </a:spcBef>
              <a:spcAft>
                <a:spcPts val="0"/>
              </a:spcAft>
            </a:pP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任意形状 6"/>
          <p:cNvSpPr/>
          <p:nvPr/>
        </p:nvSpPr>
        <p:spPr>
          <a:xfrm>
            <a:off x="3285681" y="828358"/>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en-US" sz="2000" kern="1200" dirty="0">
                <a:solidFill>
                  <a:schemeClr val="tx2"/>
                </a:solidFill>
              </a:rPr>
              <a:t>b.</a:t>
            </a:r>
            <a:r>
              <a:rPr lang="zh-CN" altLang="en-US" sz="2000" kern="1200" dirty="0">
                <a:solidFill>
                  <a:schemeClr val="tx2"/>
                </a:solidFill>
              </a:rPr>
              <a:t>展望</a:t>
            </a:r>
            <a:endParaRPr lang="zh-CN" altLang="en-US" sz="2000" kern="12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PART</a:t>
            </a:r>
            <a:r>
              <a:rPr kumimoji="1" lang="zh-CN" altLang="en-US" dirty="0"/>
              <a:t> </a:t>
            </a:r>
            <a:r>
              <a:rPr kumimoji="1" lang="en-US" altLang="zh-CN" dirty="0"/>
              <a:t>FIVE</a:t>
            </a:r>
            <a:endParaRPr kumimoji="1" lang="en-US" altLang="zh-CN" dirty="0"/>
          </a:p>
        </p:txBody>
      </p:sp>
      <p:sp>
        <p:nvSpPr>
          <p:cNvPr id="3" name="文本占位符 2"/>
          <p:cNvSpPr>
            <a:spLocks noGrp="1"/>
          </p:cNvSpPr>
          <p:nvPr>
            <p:ph type="body" sz="quarter" idx="14"/>
          </p:nvPr>
        </p:nvSpPr>
        <p:spPr/>
        <p:txBody>
          <a:bodyPr/>
          <a:lstStyle/>
          <a:p>
            <a:r>
              <a:rPr kumimoji="1" lang="zh-CN" altLang="en-US" dirty="0"/>
              <a:t>演示视频</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1"/>
                </a:solidFill>
              </a:rPr>
              <a:t>PART ONE  </a:t>
            </a:r>
            <a:r>
              <a:rPr kumimoji="1" lang="zh-CN" altLang="en-US" dirty="0">
                <a:solidFill>
                  <a:schemeClr val="tx1"/>
                </a:solidFill>
              </a:rPr>
              <a:t>系统研究内容</a:t>
            </a:r>
            <a:endParaRPr kumimoji="1" lang="zh-CN" altLang="en-US" dirty="0">
              <a:solidFill>
                <a:schemeClr val="tx1"/>
              </a:solidFill>
            </a:endParaRPr>
          </a:p>
        </p:txBody>
      </p:sp>
      <p:sp>
        <p:nvSpPr>
          <p:cNvPr id="9" name="文本框 8"/>
          <p:cNvSpPr txBox="1"/>
          <p:nvPr/>
        </p:nvSpPr>
        <p:spPr>
          <a:xfrm>
            <a:off x="4524859" y="1202080"/>
            <a:ext cx="6873825" cy="72936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2000" b="1"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本文想要设计一种简单实用且价格低廉的水质检测设备，主要用于家庭生活中检测饮用水水质状况。</a:t>
            </a:r>
            <a:endParaRPr lang="en-US" altLang="zh-CN" sz="2000" b="1"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30000"/>
              </a:lnSpc>
            </a:pPr>
            <a:r>
              <a:rPr lang="en-US" altLang="zh-CN" sz="2000" b="1"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本系统使用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STM32F407ZGT6</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作为主控芯片，搭配温度传感器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DS18B20</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、浑浊度传感器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TSW-30</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2000" b="1" kern="100" dirty="0">
                <a:effectLst/>
                <a:latin typeface="宋体" panose="02010600030101010101" pitchFamily="2" charset="-122"/>
                <a:ea typeface="宋体" panose="02010600030101010101" pitchFamily="2" charset="-122"/>
                <a:cs typeface="Times New Roman" panose="02020603050405020304" pitchFamily="18" charset="0"/>
              </a:rPr>
              <a:t>p</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H</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值传感器、电导率传感器及液晶显示屏，并使用集成开发环境</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KEIL</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编写源代码。温度传感器模块输出的数字量可以直送到主控单元，经处理后送往显示屏显示，而其余三个传感器模块的输出均需由主控单元的</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ADC</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外设进行抽样、量化、编码形成数字量再通过</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DMA</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外设传输到主控芯片的内存中，最后交由显示模块显示。显示屏自带液晶控制器</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NT35510</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，与</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STM32</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单片机通过主控芯片中的</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FSMC</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外设模拟</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8080</a:t>
            </a: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时序进行通讯。</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en-US" altLang="zh-CN" sz="2000" b="1"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lnSpc>
                <a:spcPct val="130000"/>
              </a:lnSpc>
              <a:spcBef>
                <a:spcPts val="0"/>
              </a:spcBef>
              <a:spcAft>
                <a:spcPts val="0"/>
              </a:spcAft>
            </a:pP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1017347" y="1759253"/>
            <a:ext cx="3262433" cy="812595"/>
          </a:xfrm>
          <a:prstGeom prst="rect">
            <a:avLst/>
          </a:prstGeom>
        </p:spPr>
        <p:txBody>
          <a:bodyPr wrap="none">
            <a:spAutoFit/>
          </a:bodyPr>
          <a:lstStyle/>
          <a:p>
            <a:pPr algn="ctr" defTabSz="609600">
              <a:lnSpc>
                <a:spcPct val="130000"/>
              </a:lnSpc>
            </a:pPr>
            <a:r>
              <a:rPr lang="zh-CN" altLang="en-US" sz="4000" b="1" dirty="0">
                <a:solidFill>
                  <a:schemeClr val="accent1"/>
                </a:solidFill>
                <a:ea typeface="微软雅黑" panose="020B0503020204020204" pitchFamily="34" charset="-122"/>
              </a:rPr>
              <a:t>系统设计内容</a:t>
            </a:r>
            <a:endParaRPr lang="en-US" altLang="zh-CN" sz="4000" b="1" dirty="0">
              <a:solidFill>
                <a:schemeClr val="accent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1499" y="298873"/>
            <a:ext cx="4868117" cy="529569"/>
          </a:xfrm>
        </p:spPr>
        <p:txBody>
          <a:bodyPr/>
          <a:lstStyle/>
          <a:p>
            <a:r>
              <a:rPr kumimoji="1" lang="en-US" altLang="zh-CN" dirty="0">
                <a:solidFill>
                  <a:schemeClr val="tx2"/>
                </a:solidFill>
              </a:rPr>
              <a:t>PART FIVE </a:t>
            </a:r>
            <a:r>
              <a:rPr kumimoji="1" lang="zh-CN" altLang="en-US" dirty="0">
                <a:solidFill>
                  <a:schemeClr val="tx2"/>
                </a:solidFill>
              </a:rPr>
              <a:t>演示视频</a:t>
            </a:r>
            <a:endParaRPr kumimoji="1" lang="zh-CN" altLang="en-US" dirty="0">
              <a:solidFill>
                <a:schemeClr val="tx2"/>
              </a:solidFill>
            </a:endParaRPr>
          </a:p>
        </p:txBody>
      </p:sp>
      <p:pic>
        <p:nvPicPr>
          <p:cNvPr id="3" name="演示视频">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667510" y="746125"/>
            <a:ext cx="9763760" cy="5365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8575" y="1554163"/>
            <a:ext cx="6072215" cy="834708"/>
          </a:xfrm>
        </p:spPr>
        <p:txBody>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汇报完毕，谢谢观看！</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sz="quarter" idx="11"/>
          </p:nvPr>
        </p:nvSpPr>
        <p:spPr>
          <a:xfrm>
            <a:off x="391649" y="2388871"/>
            <a:ext cx="6072214" cy="1215006"/>
          </a:xfrm>
        </p:spPr>
        <p:txBody>
          <a:bodyPr/>
          <a:lstStyle/>
          <a:p>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THANK</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YOU</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占位符 4"/>
          <p:cNvSpPr>
            <a:spLocks noGrp="1"/>
          </p:cNvSpPr>
          <p:nvPr>
            <p:ph type="body" sz="quarter" idx="13"/>
          </p:nvPr>
        </p:nvSpPr>
        <p:spPr/>
        <p:txBody>
          <a:bodyPr/>
          <a:lstStyle/>
          <a:p>
            <a:pPr>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指导老师：徐荃老师</a:t>
            </a:r>
            <a:endParaRPr lang="en-US" altLang="zh-CN"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报告人：夏庆生</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a:t>系统软硬件设计</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1"/>
                </a:solidFill>
              </a:rPr>
              <a:t>PART TWO </a:t>
            </a:r>
            <a:r>
              <a:rPr kumimoji="1" lang="zh-CN" altLang="en-US" dirty="0">
                <a:solidFill>
                  <a:schemeClr val="tx1"/>
                </a:solidFill>
              </a:rPr>
              <a:t>系统软硬件设计</a:t>
            </a:r>
            <a:endParaRPr kumimoji="1" lang="zh-CN" altLang="en-US" dirty="0">
              <a:solidFill>
                <a:schemeClr val="tx1"/>
              </a:solidFill>
            </a:endParaRPr>
          </a:p>
        </p:txBody>
      </p:sp>
      <p:sp>
        <p:nvSpPr>
          <p:cNvPr id="6" name="任意形状 5"/>
          <p:cNvSpPr/>
          <p:nvPr/>
        </p:nvSpPr>
        <p:spPr>
          <a:xfrm>
            <a:off x="2549810" y="965861"/>
            <a:ext cx="7093258" cy="4704054"/>
          </a:xfrm>
          <a:custGeom>
            <a:avLst/>
            <a:gdLst>
              <a:gd name="connsiteX0" fmla="*/ 0 w 2604873"/>
              <a:gd name="connsiteY0" fmla="*/ 260487 h 4419599"/>
              <a:gd name="connsiteX1" fmla="*/ 260487 w 2604873"/>
              <a:gd name="connsiteY1" fmla="*/ 0 h 4419599"/>
              <a:gd name="connsiteX2" fmla="*/ 2344386 w 2604873"/>
              <a:gd name="connsiteY2" fmla="*/ 0 h 4419599"/>
              <a:gd name="connsiteX3" fmla="*/ 2604873 w 2604873"/>
              <a:gd name="connsiteY3" fmla="*/ 260487 h 4419599"/>
              <a:gd name="connsiteX4" fmla="*/ 2604873 w 2604873"/>
              <a:gd name="connsiteY4" fmla="*/ 4159112 h 4419599"/>
              <a:gd name="connsiteX5" fmla="*/ 2344386 w 2604873"/>
              <a:gd name="connsiteY5" fmla="*/ 4419599 h 4419599"/>
              <a:gd name="connsiteX6" fmla="*/ 260487 w 2604873"/>
              <a:gd name="connsiteY6" fmla="*/ 4419599 h 4419599"/>
              <a:gd name="connsiteX7" fmla="*/ 0 w 2604873"/>
              <a:gd name="connsiteY7" fmla="*/ 4159112 h 4419599"/>
              <a:gd name="connsiteX8" fmla="*/ 0 w 2604873"/>
              <a:gd name="connsiteY8" fmla="*/ 260487 h 44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873" h="4419599">
                <a:moveTo>
                  <a:pt x="0" y="260487"/>
                </a:moveTo>
                <a:cubicBezTo>
                  <a:pt x="0" y="116624"/>
                  <a:pt x="116624" y="0"/>
                  <a:pt x="260487" y="0"/>
                </a:cubicBezTo>
                <a:lnTo>
                  <a:pt x="2344386" y="0"/>
                </a:lnTo>
                <a:cubicBezTo>
                  <a:pt x="2488249" y="0"/>
                  <a:pt x="2604873" y="116624"/>
                  <a:pt x="2604873" y="260487"/>
                </a:cubicBezTo>
                <a:lnTo>
                  <a:pt x="2604873" y="4159112"/>
                </a:lnTo>
                <a:cubicBezTo>
                  <a:pt x="2604873" y="4302975"/>
                  <a:pt x="2488249" y="4419599"/>
                  <a:pt x="2344386" y="4419599"/>
                </a:cubicBezTo>
                <a:lnTo>
                  <a:pt x="260487" y="4419599"/>
                </a:lnTo>
                <a:cubicBezTo>
                  <a:pt x="116624" y="4419599"/>
                  <a:pt x="0" y="4302975"/>
                  <a:pt x="0" y="4159112"/>
                </a:cubicBezTo>
                <a:lnTo>
                  <a:pt x="0" y="26048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169920" numCol="1" spcCol="1270" anchor="ctr" anchorCtr="0">
            <a:noAutofit/>
          </a:bodyPr>
          <a:lstStyle/>
          <a:p>
            <a:pPr lvl="0" algn="ctr" defTabSz="889000">
              <a:lnSpc>
                <a:spcPct val="90000"/>
              </a:lnSpc>
              <a:spcBef>
                <a:spcPct val="0"/>
              </a:spcBef>
              <a:spcAft>
                <a:spcPct val="35000"/>
              </a:spcAft>
            </a:pPr>
            <a:endParaRPr lang="zh-CN" altLang="en-US" sz="2000" kern="1200" dirty="0"/>
          </a:p>
        </p:txBody>
      </p:sp>
      <p:sp>
        <p:nvSpPr>
          <p:cNvPr id="7" name="任意形状 6"/>
          <p:cNvSpPr/>
          <p:nvPr/>
        </p:nvSpPr>
        <p:spPr>
          <a:xfrm>
            <a:off x="3108534" y="1015426"/>
            <a:ext cx="6070218" cy="641325"/>
          </a:xfrm>
          <a:custGeom>
            <a:avLst/>
            <a:gdLst>
              <a:gd name="connsiteX0" fmla="*/ 0 w 2083898"/>
              <a:gd name="connsiteY0" fmla="*/ 133257 h 1332569"/>
              <a:gd name="connsiteX1" fmla="*/ 133257 w 2083898"/>
              <a:gd name="connsiteY1" fmla="*/ 0 h 1332569"/>
              <a:gd name="connsiteX2" fmla="*/ 1950641 w 2083898"/>
              <a:gd name="connsiteY2" fmla="*/ 0 h 1332569"/>
              <a:gd name="connsiteX3" fmla="*/ 2083898 w 2083898"/>
              <a:gd name="connsiteY3" fmla="*/ 133257 h 1332569"/>
              <a:gd name="connsiteX4" fmla="*/ 2083898 w 2083898"/>
              <a:gd name="connsiteY4" fmla="*/ 1199312 h 1332569"/>
              <a:gd name="connsiteX5" fmla="*/ 1950641 w 2083898"/>
              <a:gd name="connsiteY5" fmla="*/ 1332569 h 1332569"/>
              <a:gd name="connsiteX6" fmla="*/ 133257 w 2083898"/>
              <a:gd name="connsiteY6" fmla="*/ 1332569 h 1332569"/>
              <a:gd name="connsiteX7" fmla="*/ 0 w 2083898"/>
              <a:gd name="connsiteY7" fmla="*/ 1199312 h 1332569"/>
              <a:gd name="connsiteX8" fmla="*/ 0 w 2083898"/>
              <a:gd name="connsiteY8" fmla="*/ 133257 h 13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898" h="1332569">
                <a:moveTo>
                  <a:pt x="0" y="133257"/>
                </a:moveTo>
                <a:cubicBezTo>
                  <a:pt x="0" y="59661"/>
                  <a:pt x="59661" y="0"/>
                  <a:pt x="133257" y="0"/>
                </a:cubicBezTo>
                <a:lnTo>
                  <a:pt x="1950641" y="0"/>
                </a:lnTo>
                <a:cubicBezTo>
                  <a:pt x="2024237" y="0"/>
                  <a:pt x="2083898" y="59661"/>
                  <a:pt x="2083898" y="133257"/>
                </a:cubicBezTo>
                <a:lnTo>
                  <a:pt x="2083898" y="1199312"/>
                </a:lnTo>
                <a:cubicBezTo>
                  <a:pt x="2083898" y="1272908"/>
                  <a:pt x="2024237" y="1332569"/>
                  <a:pt x="1950641" y="1332569"/>
                </a:cubicBezTo>
                <a:lnTo>
                  <a:pt x="133257" y="1332569"/>
                </a:lnTo>
                <a:cubicBezTo>
                  <a:pt x="59661" y="1332569"/>
                  <a:pt x="0" y="1272908"/>
                  <a:pt x="0" y="1199312"/>
                </a:cubicBezTo>
                <a:lnTo>
                  <a:pt x="0" y="13325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9830" tIns="77130" rIns="89830" bIns="77130" numCol="1" spcCol="1270" anchor="ctr" anchorCtr="0">
            <a:noAutofit/>
          </a:bodyPr>
          <a:lstStyle/>
          <a:p>
            <a:pPr lvl="0" algn="ctr" defTabSz="889000">
              <a:lnSpc>
                <a:spcPct val="90000"/>
              </a:lnSpc>
              <a:spcBef>
                <a:spcPct val="0"/>
              </a:spcBef>
              <a:spcAft>
                <a:spcPct val="35000"/>
              </a:spcAft>
            </a:pPr>
            <a:r>
              <a:rPr lang="zh-CN" altLang="en-US" sz="2000" kern="1200" dirty="0"/>
              <a:t>系统硬件框图</a:t>
            </a:r>
            <a:endParaRPr lang="zh-CN" altLang="en-US" sz="2000" kern="1200" dirty="0"/>
          </a:p>
        </p:txBody>
      </p:sp>
      <p:pic>
        <p:nvPicPr>
          <p:cNvPr id="10" name="图片 14"/>
          <p:cNvPicPr>
            <a:picLocks noChangeAspect="1"/>
          </p:cNvPicPr>
          <p:nvPr>
            <p:custDataLst>
              <p:tags r:id="rId1"/>
            </p:custDataLst>
          </p:nvPr>
        </p:nvPicPr>
        <p:blipFill>
          <a:blip r:embed="rId2"/>
          <a:stretch>
            <a:fillRect/>
          </a:stretch>
        </p:blipFill>
        <p:spPr>
          <a:xfrm>
            <a:off x="3593783" y="1665288"/>
            <a:ext cx="5395592" cy="3888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1"/>
                </a:solidFill>
              </a:rPr>
              <a:t>PART TWO </a:t>
            </a:r>
            <a:r>
              <a:rPr kumimoji="1" lang="zh-CN" altLang="en-US" dirty="0">
                <a:solidFill>
                  <a:schemeClr val="tx1"/>
                </a:solidFill>
              </a:rPr>
              <a:t>系统软硬件设计</a:t>
            </a:r>
            <a:endParaRPr kumimoji="1" lang="zh-CN" altLang="en-US" dirty="0">
              <a:solidFill>
                <a:schemeClr val="tx1"/>
              </a:solidFill>
            </a:endParaRPr>
          </a:p>
        </p:txBody>
      </p:sp>
      <p:graphicFrame>
        <p:nvGraphicFramePr>
          <p:cNvPr id="3" name="图示 2"/>
          <p:cNvGraphicFramePr/>
          <p:nvPr/>
        </p:nvGraphicFramePr>
        <p:xfrm>
          <a:off x="2032000" y="719455"/>
          <a:ext cx="8128000"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1"/>
                </a:solidFill>
              </a:rPr>
              <a:t>PART TWO  </a:t>
            </a:r>
            <a:r>
              <a:rPr kumimoji="1" lang="zh-CN" altLang="en-US" dirty="0">
                <a:solidFill>
                  <a:schemeClr val="tx1"/>
                </a:solidFill>
              </a:rPr>
              <a:t>系统软硬件设计</a:t>
            </a:r>
            <a:endParaRPr kumimoji="1" lang="zh-CN" altLang="en-US" dirty="0">
              <a:solidFill>
                <a:schemeClr val="tx1"/>
              </a:solidFill>
            </a:endParaRPr>
          </a:p>
        </p:txBody>
      </p:sp>
      <p:sp>
        <p:nvSpPr>
          <p:cNvPr id="9" name="文本框 8"/>
          <p:cNvSpPr txBox="1"/>
          <p:nvPr/>
        </p:nvSpPr>
        <p:spPr>
          <a:xfrm>
            <a:off x="4662646" y="1552808"/>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254000" y="279527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365" y="855345"/>
            <a:ext cx="3284220" cy="2117090"/>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874530" y="1920205"/>
            <a:ext cx="2804160" cy="491490"/>
          </a:xfrm>
          <a:prstGeom prst="rect">
            <a:avLst/>
          </a:prstGeom>
        </p:spPr>
        <p:txBody>
          <a:bodyPr wrap="none">
            <a:spAutoFit/>
          </a:bodyPr>
          <a:lstStyle/>
          <a:p>
            <a:pPr algn="ctr" defTabSz="609600">
              <a:lnSpc>
                <a:spcPct val="130000"/>
              </a:lnSpc>
            </a:pPr>
            <a:r>
              <a:rPr lang="en-US" altLang="zh-CN" sz="2000" b="1" dirty="0">
                <a:solidFill>
                  <a:schemeClr val="accent1"/>
                </a:solidFill>
                <a:ea typeface="微软雅黑" panose="020B0503020204020204" pitchFamily="34" charset="-122"/>
              </a:rPr>
              <a:t>STMF407ZGT6</a:t>
            </a:r>
            <a:r>
              <a:rPr lang="zh-CN" altLang="en-US" sz="2000" b="1" dirty="0">
                <a:solidFill>
                  <a:schemeClr val="accent1"/>
                </a:solidFill>
                <a:ea typeface="微软雅黑" panose="020B0503020204020204" pitchFamily="34" charset="-122"/>
              </a:rPr>
              <a:t>最小系统</a:t>
            </a:r>
            <a:endParaRPr lang="en-US" altLang="zh-CN" sz="2000" b="1" dirty="0">
              <a:solidFill>
                <a:schemeClr val="accent1"/>
              </a:solidFill>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923030" y="1353185"/>
            <a:ext cx="8052435" cy="4794885"/>
          </a:xfrm>
          <a:prstGeom prst="rect">
            <a:avLst/>
          </a:prstGeom>
          <a:noFill/>
          <a:ln>
            <a:noFill/>
          </a:ln>
        </p:spPr>
      </p:pic>
      <p:sp>
        <p:nvSpPr>
          <p:cNvPr id="10" name="云形标注 6"/>
          <p:cNvSpPr/>
          <p:nvPr/>
        </p:nvSpPr>
        <p:spPr>
          <a:xfrm>
            <a:off x="7255510" y="436245"/>
            <a:ext cx="4133215" cy="916305"/>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zh-CN" altLang="en-US" sz="1400" b="1" dirty="0">
                <a:solidFill>
                  <a:schemeClr val="tx1"/>
                </a:solidFill>
              </a:rPr>
              <a:t>最小系统由主控芯片、复位电路、时钟电路和电源电路组成</a:t>
            </a:r>
            <a:endParaRPr kumimoji="1" lang="zh-CN" altLang="en-US" sz="1400"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tx1"/>
                </a:solidFill>
              </a:rPr>
              <a:t>PART ONE  </a:t>
            </a:r>
            <a:r>
              <a:rPr kumimoji="1" lang="zh-CN" altLang="en-US" dirty="0">
                <a:solidFill>
                  <a:schemeClr val="tx1"/>
                </a:solidFill>
              </a:rPr>
              <a:t>系统软硬件设计</a:t>
            </a:r>
            <a:endParaRPr kumimoji="1" lang="zh-CN" altLang="en-US" dirty="0">
              <a:solidFill>
                <a:schemeClr val="tx1"/>
              </a:solidFill>
            </a:endParaRPr>
          </a:p>
        </p:txBody>
      </p:sp>
      <p:sp>
        <p:nvSpPr>
          <p:cNvPr id="9" name="文本框 8"/>
          <p:cNvSpPr txBox="1"/>
          <p:nvPr/>
        </p:nvSpPr>
        <p:spPr>
          <a:xfrm>
            <a:off x="4662646" y="1620943"/>
            <a:ext cx="5421085"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ackgroundRemoval t="10000" b="96528" l="10000" r="90000"/>
                    </a14:imgEffect>
                  </a14:imgLayer>
                </a14:imgProps>
              </a:ext>
            </a:extLst>
          </a:blip>
          <a:stretch>
            <a:fillRect/>
          </a:stretch>
        </p:blipFill>
        <p:spPr>
          <a:xfrm>
            <a:off x="-304800" y="337566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634481" y="1221290"/>
            <a:ext cx="3780317" cy="220770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951187" y="1795110"/>
            <a:ext cx="3057247" cy="596510"/>
          </a:xfrm>
          <a:prstGeom prst="rect">
            <a:avLst/>
          </a:prstGeom>
        </p:spPr>
        <p:txBody>
          <a:bodyPr wrap="none">
            <a:spAutoFit/>
          </a:bodyPr>
          <a:lstStyle/>
          <a:p>
            <a:pPr algn="ctr" defTabSz="609600">
              <a:lnSpc>
                <a:spcPct val="130000"/>
              </a:lnSpc>
            </a:pPr>
            <a:r>
              <a:rPr lang="zh-CN" altLang="en-US" sz="2800" b="1" dirty="0">
                <a:solidFill>
                  <a:schemeClr val="accent1"/>
                </a:solidFill>
                <a:ea typeface="微软雅黑" panose="020B0503020204020204" pitchFamily="34" charset="-122"/>
              </a:rPr>
              <a:t>温度传感器原理图</a:t>
            </a:r>
            <a:endParaRPr lang="en-US" altLang="zh-CN" sz="2800" b="1" dirty="0">
              <a:solidFill>
                <a:schemeClr val="accent1"/>
              </a:solidFill>
              <a:ea typeface="微软雅黑" panose="020B0503020204020204" pitchFamily="34" charset="-122"/>
            </a:endParaRPr>
          </a:p>
        </p:txBody>
      </p:sp>
      <p:sp>
        <p:nvSpPr>
          <p:cNvPr id="10" name="云形标注 6"/>
          <p:cNvSpPr/>
          <p:nvPr/>
        </p:nvSpPr>
        <p:spPr>
          <a:xfrm>
            <a:off x="4835047" y="372862"/>
            <a:ext cx="7356953" cy="2405849"/>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lnSpc>
                <a:spcPct val="130000"/>
              </a:lnSpc>
              <a:spcBef>
                <a:spcPts val="0"/>
              </a:spcBef>
              <a:spcAft>
                <a:spcPts val="0"/>
              </a:spcAft>
            </a:pPr>
            <a:r>
              <a:rPr lang="zh-CN" altLang="en-US" sz="1800" b="1" kern="2200" dirty="0" smtClean="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传感器</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模块使用</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3.3V</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供电电压，故电源模块的</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3V3</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引脚与</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DS18B20</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VDD</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引脚相连，而</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DS18B20</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DATA</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引脚输出的数据直接为数字量，故可直接与主控芯片的</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PE3</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引脚相连，</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DS18B20</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GND</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引脚接地，</a:t>
            </a:r>
            <a:r>
              <a:rPr lang="en-US" altLang="zh-CN"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NC/GND</a:t>
            </a:r>
            <a:r>
              <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引脚直接悬空。</a:t>
            </a:r>
            <a:endParaRPr lang="zh-CN" altLang="en-US" sz="1800" b="1" kern="22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1" name="图片 10"/>
          <p:cNvPicPr/>
          <p:nvPr/>
        </p:nvPicPr>
        <p:blipFill>
          <a:blip r:embed="rId3"/>
          <a:stretch>
            <a:fillRect/>
          </a:stretch>
        </p:blipFill>
        <p:spPr>
          <a:xfrm>
            <a:off x="6096000" y="2660791"/>
            <a:ext cx="4155881" cy="335254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PLACING_PICTURE_USER_VIEWPORT" val="{&quot;height&quot;:4649,&quot;width&quot;:6803}"/>
</p:tagLst>
</file>

<file path=ppt/tags/tag2.xml><?xml version="1.0" encoding="utf-8"?>
<p:tagLst xmlns:p="http://schemas.openxmlformats.org/presentationml/2006/main">
  <p:tag name="KSO_WM_MEDIACOVER_FLAG" val="1"/>
  <p:tag name="KSO_WM_UNIT_MEDIACOVER_BTN_STATE" val="1"/>
  <p:tag name="KSO_WM_UNIT_MEDIACOVER_BTNRECT" val="0*0*0*0"/>
</p:tagLst>
</file>

<file path=ppt/theme/theme1.xml><?xml version="1.0" encoding="utf-8"?>
<a:theme xmlns:a="http://schemas.openxmlformats.org/drawingml/2006/main" name="模板页面">
  <a:themeElements>
    <a:clrScheme name="自定义 75">
      <a:dk1>
        <a:srgbClr val="000000"/>
      </a:dk1>
      <a:lt1>
        <a:srgbClr val="FFFFFF"/>
      </a:lt1>
      <a:dk2>
        <a:srgbClr val="000000"/>
      </a:dk2>
      <a:lt2>
        <a:srgbClr val="FFFDFD"/>
      </a:lt2>
      <a:accent1>
        <a:srgbClr val="D078A5"/>
      </a:accent1>
      <a:accent2>
        <a:srgbClr val="7E4460"/>
      </a:accent2>
      <a:accent3>
        <a:srgbClr val="F3D06C"/>
      </a:accent3>
      <a:accent4>
        <a:srgbClr val="F4445A"/>
      </a:accent4>
      <a:accent5>
        <a:srgbClr val="E4DBCD"/>
      </a:accent5>
      <a:accent6>
        <a:srgbClr val="515151"/>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毕业答辩-多彩图书-温馨玫红-PPT模板</Template>
  <TotalTime>0</TotalTime>
  <Words>7086</Words>
  <Application>WPS 演示</Application>
  <PresentationFormat>自定义</PresentationFormat>
  <Paragraphs>447</Paragraphs>
  <Slides>41</Slides>
  <Notes>25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41</vt:i4>
      </vt:variant>
    </vt:vector>
  </HeadingPairs>
  <TitlesOfParts>
    <vt:vector size="54" baseType="lpstr">
      <vt:lpstr>Arial</vt:lpstr>
      <vt:lpstr>宋体</vt:lpstr>
      <vt:lpstr>Wingdings</vt:lpstr>
      <vt:lpstr>微软雅黑</vt:lpstr>
      <vt:lpstr>Century Gothic</vt:lpstr>
      <vt:lpstr>Segoe UI Light</vt:lpstr>
      <vt:lpstr>Segoe UI Light</vt:lpstr>
      <vt:lpstr>Times New Roman</vt:lpstr>
      <vt:lpstr>等线</vt:lpstr>
      <vt:lpstr>Calibri</vt:lpstr>
      <vt:lpstr>Arial Unicode MS</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2294510419@qq.com</dc:creator>
  <cp:lastModifiedBy>Carry</cp:lastModifiedBy>
  <cp:revision>41</cp:revision>
  <dcterms:created xsi:type="dcterms:W3CDTF">2021-06-06T16:10:00Z</dcterms:created>
  <dcterms:modified xsi:type="dcterms:W3CDTF">2021-06-09T01:07:13Z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41586557FBE048A78A4F95160E115C47</vt:lpwstr>
  </property>
  <property fmtid="{D5CDD505-2E9C-101B-9397-08002B2CF9AE}" pid="3" name="KSOProductBuildVer">
    <vt:lpwstr>2052-11.1.0.10495</vt:lpwstr>
  </property>
</Properties>
</file>